
<file path=[Content_Types].xml><?xml version="1.0" encoding="utf-8"?>
<Types xmlns="http://schemas.openxmlformats.org/package/2006/content-types">
  <Default Extension="jpeg" ContentType="image/jpeg"/>
  <Default Extension="JPG" ContentType="image/.jpg"/>
  <Default Extension="emf" ContentType="image/x-emf"/>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fonts/font1.fntdata" ContentType="application/x-fontdata"/>
  <Override PartName="/ppt/fonts/font10.fntdata" ContentType="application/x-fontdata"/>
  <Override PartName="/ppt/fonts/font11.fntdata" ContentType="application/x-fontdata"/>
  <Override PartName="/ppt/fonts/font12.fntdata" ContentType="application/x-fontdata"/>
  <Override PartName="/ppt/fonts/font13.fntdata" ContentType="application/x-fontdata"/>
  <Override PartName="/ppt/fonts/font14.fntdata" ContentType="application/x-fontdata"/>
  <Override PartName="/ppt/fonts/font15.fntdata" ContentType="application/x-fontdata"/>
  <Override PartName="/ppt/fonts/font16.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70" r:id="rId3"/>
  </p:sldMasterIdLst>
  <p:notesMasterIdLst>
    <p:notesMasterId r:id="rId5"/>
  </p:notesMasterIdLst>
  <p:sldIdLst>
    <p:sldId id="257" r:id="rId4"/>
    <p:sldId id="258" r:id="rId6"/>
    <p:sldId id="263" r:id="rId7"/>
    <p:sldId id="281" r:id="rId8"/>
    <p:sldId id="280" r:id="rId9"/>
    <p:sldId id="264" r:id="rId10"/>
    <p:sldId id="282" r:id="rId11"/>
    <p:sldId id="285" r:id="rId12"/>
    <p:sldId id="286" r:id="rId13"/>
    <p:sldId id="290" r:id="rId14"/>
    <p:sldId id="288" r:id="rId15"/>
    <p:sldId id="291" r:id="rId16"/>
    <p:sldId id="287" r:id="rId17"/>
    <p:sldId id="289" r:id="rId18"/>
    <p:sldId id="293" r:id="rId19"/>
    <p:sldId id="294" r:id="rId20"/>
    <p:sldId id="283" r:id="rId21"/>
    <p:sldId id="298" r:id="rId22"/>
    <p:sldId id="299" r:id="rId23"/>
    <p:sldId id="300" r:id="rId24"/>
    <p:sldId id="301" r:id="rId25"/>
    <p:sldId id="302" r:id="rId26"/>
    <p:sldId id="303" r:id="rId27"/>
    <p:sldId id="304" r:id="rId28"/>
    <p:sldId id="305" r:id="rId29"/>
    <p:sldId id="306" r:id="rId30"/>
    <p:sldId id="309" r:id="rId31"/>
  </p:sldIdLst>
  <p:sldSz cx="12192000" cy="6858000"/>
  <p:notesSz cx="6858000" cy="9144000"/>
  <p:embeddedFontLst>
    <p:embeddedFont>
      <p:font typeface="Impact" panose="020B0806030902050204" pitchFamily="34" charset="0"/>
      <p:regular r:id="rId36"/>
    </p:embeddedFont>
    <p:embeddedFont>
      <p:font typeface="微软雅黑 Light" panose="020B0502040204020203" charset="-122"/>
      <p:regular r:id="rId37"/>
    </p:embeddedFont>
    <p:embeddedFont>
      <p:font typeface="微软雅黑" panose="020B0503020204020204" charset="-122"/>
      <p:regular r:id="rId38"/>
    </p:embeddedFont>
    <p:embeddedFont>
      <p:font typeface="仿宋_GB2312" panose="02010609030101010101" charset="-122"/>
      <p:regular r:id="rId39"/>
    </p:embeddedFont>
    <p:embeddedFont>
      <p:font typeface="Segoe UI Light" panose="020B0502040204020203" charset="0"/>
      <p:regular r:id="rId40"/>
      <p:italic r:id="rId41"/>
    </p:embeddedFont>
    <p:embeddedFont>
      <p:font typeface="Segoe UI" panose="020B0502040204020203" charset="0"/>
      <p:regular r:id="rId42"/>
      <p:bold r:id="rId43"/>
      <p:italic r:id="rId44"/>
      <p:boldItalic r:id="rId45"/>
    </p:embeddedFont>
    <p:embeddedFont>
      <p:font typeface="Calibri" panose="020F0502020204030204" charset="0"/>
      <p:regular r:id="rId46"/>
      <p:bold r:id="rId47"/>
      <p:italic r:id="rId48"/>
      <p:boldItalic r:id="rId49"/>
    </p:embeddedFont>
    <p:embeddedFont>
      <p:font typeface="Calibri Light" panose="020F0302020204030204" charset="0"/>
      <p:regular r:id="rId50"/>
      <p:italic r:id="rId51"/>
    </p:embeddedFont>
  </p:embeddedFontLst>
  <p:custDataLst>
    <p:tags r:id="rId52"/>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dell" initials="d" lastIdx="2" clrIdx="0"/>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7" autoAdjust="0"/>
    <p:restoredTop sz="94660"/>
  </p:normalViewPr>
  <p:slideViewPr>
    <p:cSldViewPr snapToGrid="0">
      <p:cViewPr varScale="1">
        <p:scale>
          <a:sx n="116" d="100"/>
          <a:sy n="116" d="100"/>
        </p:scale>
        <p:origin x="336"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5.xml"/><Relationship Id="rId8" Type="http://schemas.openxmlformats.org/officeDocument/2006/relationships/slide" Target="slides/slide4.xml"/><Relationship Id="rId7" Type="http://schemas.openxmlformats.org/officeDocument/2006/relationships/slide" Target="slides/slide3.xml"/><Relationship Id="rId6" Type="http://schemas.openxmlformats.org/officeDocument/2006/relationships/slide" Target="slides/slide2.xml"/><Relationship Id="rId52" Type="http://schemas.openxmlformats.org/officeDocument/2006/relationships/tags" Target="tags/tag50.xml"/><Relationship Id="rId51" Type="http://schemas.openxmlformats.org/officeDocument/2006/relationships/font" Target="fonts/font16.fntdata"/><Relationship Id="rId50" Type="http://schemas.openxmlformats.org/officeDocument/2006/relationships/font" Target="fonts/font15.fntdata"/><Relationship Id="rId5" Type="http://schemas.openxmlformats.org/officeDocument/2006/relationships/notesMaster" Target="notesMasters/notesMaster1.xml"/><Relationship Id="rId49" Type="http://schemas.openxmlformats.org/officeDocument/2006/relationships/font" Target="fonts/font14.fntdata"/><Relationship Id="rId48" Type="http://schemas.openxmlformats.org/officeDocument/2006/relationships/font" Target="fonts/font13.fntdata"/><Relationship Id="rId47" Type="http://schemas.openxmlformats.org/officeDocument/2006/relationships/font" Target="fonts/font12.fntdata"/><Relationship Id="rId46" Type="http://schemas.openxmlformats.org/officeDocument/2006/relationships/font" Target="fonts/font11.fntdata"/><Relationship Id="rId45" Type="http://schemas.openxmlformats.org/officeDocument/2006/relationships/font" Target="fonts/font10.fntdata"/><Relationship Id="rId44" Type="http://schemas.openxmlformats.org/officeDocument/2006/relationships/font" Target="fonts/font9.fntdata"/><Relationship Id="rId43" Type="http://schemas.openxmlformats.org/officeDocument/2006/relationships/font" Target="fonts/font8.fntdata"/><Relationship Id="rId42" Type="http://schemas.openxmlformats.org/officeDocument/2006/relationships/font" Target="fonts/font7.fntdata"/><Relationship Id="rId41" Type="http://schemas.openxmlformats.org/officeDocument/2006/relationships/font" Target="fonts/font6.fntdata"/><Relationship Id="rId40" Type="http://schemas.openxmlformats.org/officeDocument/2006/relationships/font" Target="fonts/font5.fntdata"/><Relationship Id="rId4" Type="http://schemas.openxmlformats.org/officeDocument/2006/relationships/slide" Target="slides/slide1.xml"/><Relationship Id="rId39" Type="http://schemas.openxmlformats.org/officeDocument/2006/relationships/font" Target="fonts/font4.fntdata"/><Relationship Id="rId38" Type="http://schemas.openxmlformats.org/officeDocument/2006/relationships/font" Target="fonts/font3.fntdata"/><Relationship Id="rId37" Type="http://schemas.openxmlformats.org/officeDocument/2006/relationships/font" Target="fonts/font2.fntdata"/><Relationship Id="rId36" Type="http://schemas.openxmlformats.org/officeDocument/2006/relationships/font" Target="fonts/font1.fntdata"/><Relationship Id="rId35" Type="http://schemas.openxmlformats.org/officeDocument/2006/relationships/commentAuthors" Target="commentAuthors.xml"/><Relationship Id="rId34" Type="http://schemas.openxmlformats.org/officeDocument/2006/relationships/tableStyles" Target="tableStyles.xml"/><Relationship Id="rId33" Type="http://schemas.openxmlformats.org/officeDocument/2006/relationships/viewProps" Target="viewProps.xml"/><Relationship Id="rId32" Type="http://schemas.openxmlformats.org/officeDocument/2006/relationships/presProps" Target="presProps.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 Type="http://schemas.openxmlformats.org/officeDocument/2006/relationships/slide" Target="slides/slide9.xml"/><Relationship Id="rId12" Type="http://schemas.openxmlformats.org/officeDocument/2006/relationships/slide" Target="slides/slide8.xml"/><Relationship Id="rId11" Type="http://schemas.openxmlformats.org/officeDocument/2006/relationships/slide" Target="slides/slide7.xml"/><Relationship Id="rId10" Type="http://schemas.openxmlformats.org/officeDocument/2006/relationships/slide" Target="slides/slide6.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722313" y="1143000"/>
            <a:ext cx="5413375"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ADC15D2-6D33-4241-9D30-0EEB4F4D2EF0}"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9F5A592-92DF-4DC6-B2A7-148963210EFB}"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4" Type="http://schemas.openxmlformats.org/officeDocument/2006/relationships/image" Target="../media/image4.emf"/><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4" Type="http://schemas.openxmlformats.org/officeDocument/2006/relationships/image" Target="../media/image4.emf"/><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4" Type="http://schemas.openxmlformats.org/officeDocument/2006/relationships/image" Target="../media/image4.emf"/><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5" Type="http://schemas.openxmlformats.org/officeDocument/2006/relationships/image" Target="../media/image6.png"/><Relationship Id="rId4" Type="http://schemas.openxmlformats.org/officeDocument/2006/relationships/image" Target="../media/image3.emf"/><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17" name="任意多边形: 形状 16"/>
          <p:cNvSpPr/>
          <p:nvPr userDrawn="1"/>
        </p:nvSpPr>
        <p:spPr>
          <a:xfrm>
            <a:off x="0" y="0"/>
            <a:ext cx="12192000" cy="6857999"/>
          </a:xfrm>
          <a:custGeom>
            <a:avLst/>
            <a:gdLst>
              <a:gd name="connsiteX0" fmla="*/ 373694 w 12192000"/>
              <a:gd name="connsiteY0" fmla="*/ 254634 h 6857999"/>
              <a:gd name="connsiteX1" fmla="*/ 289383 w 12192000"/>
              <a:gd name="connsiteY1" fmla="*/ 338945 h 6857999"/>
              <a:gd name="connsiteX2" fmla="*/ 289383 w 12192000"/>
              <a:gd name="connsiteY2" fmla="*/ 6519056 h 6857999"/>
              <a:gd name="connsiteX3" fmla="*/ 373694 w 12192000"/>
              <a:gd name="connsiteY3" fmla="*/ 6603367 h 6857999"/>
              <a:gd name="connsiteX4" fmla="*/ 11818307 w 12192000"/>
              <a:gd name="connsiteY4" fmla="*/ 6603367 h 6857999"/>
              <a:gd name="connsiteX5" fmla="*/ 11902618 w 12192000"/>
              <a:gd name="connsiteY5" fmla="*/ 6519056 h 6857999"/>
              <a:gd name="connsiteX6" fmla="*/ 11902618 w 12192000"/>
              <a:gd name="connsiteY6" fmla="*/ 338945 h 6857999"/>
              <a:gd name="connsiteX7" fmla="*/ 11818307 w 12192000"/>
              <a:gd name="connsiteY7" fmla="*/ 254634 h 6857999"/>
              <a:gd name="connsiteX8" fmla="*/ 0 w 12192000"/>
              <a:gd name="connsiteY8" fmla="*/ 0 h 6857999"/>
              <a:gd name="connsiteX9" fmla="*/ 12192000 w 12192000"/>
              <a:gd name="connsiteY9" fmla="*/ 0 h 6857999"/>
              <a:gd name="connsiteX10" fmla="*/ 12192000 w 12192000"/>
              <a:gd name="connsiteY10" fmla="*/ 6857999 h 6857999"/>
              <a:gd name="connsiteX11" fmla="*/ 0 w 12192000"/>
              <a:gd name="connsiteY11"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7999">
                <a:moveTo>
                  <a:pt x="373694" y="254634"/>
                </a:moveTo>
                <a:cubicBezTo>
                  <a:pt x="327130" y="254634"/>
                  <a:pt x="289383" y="292381"/>
                  <a:pt x="289383" y="338945"/>
                </a:cubicBezTo>
                <a:lnTo>
                  <a:pt x="289383" y="6519056"/>
                </a:lnTo>
                <a:cubicBezTo>
                  <a:pt x="289383" y="6565620"/>
                  <a:pt x="327130" y="6603367"/>
                  <a:pt x="373694" y="6603367"/>
                </a:cubicBezTo>
                <a:lnTo>
                  <a:pt x="11818307" y="6603367"/>
                </a:lnTo>
                <a:cubicBezTo>
                  <a:pt x="11864871" y="6603367"/>
                  <a:pt x="11902618" y="6565620"/>
                  <a:pt x="11902618" y="6519056"/>
                </a:cubicBezTo>
                <a:lnTo>
                  <a:pt x="11902618" y="338945"/>
                </a:lnTo>
                <a:cubicBezTo>
                  <a:pt x="11902618" y="292381"/>
                  <a:pt x="11864871" y="254634"/>
                  <a:pt x="11818307" y="254634"/>
                </a:cubicBezTo>
                <a:close/>
                <a:moveTo>
                  <a:pt x="0" y="0"/>
                </a:moveTo>
                <a:lnTo>
                  <a:pt x="12192000" y="0"/>
                </a:lnTo>
                <a:lnTo>
                  <a:pt x="12192000" y="6857999"/>
                </a:lnTo>
                <a:lnTo>
                  <a:pt x="0" y="6857999"/>
                </a:lnTo>
                <a:close/>
              </a:path>
            </a:pathLst>
          </a:cu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numCol="1" rtlCol="0" anchor="ctr">
            <a:noAutofit/>
          </a:bodyPr>
          <a:lstStyle/>
          <a:p>
            <a:pPr algn="ctr"/>
            <a:endParaRPr lang="zh-CN"/>
          </a:p>
        </p:txBody>
      </p:sp>
      <p:sp>
        <p:nvSpPr>
          <p:cNvPr id="16" name="矩形: 圆角 15"/>
          <p:cNvSpPr/>
          <p:nvPr userDrawn="1"/>
        </p:nvSpPr>
        <p:spPr>
          <a:xfrm>
            <a:off x="289383" y="254634"/>
            <a:ext cx="11613235" cy="6348733"/>
          </a:xfrm>
          <a:prstGeom prst="roundRect">
            <a:avLst>
              <a:gd name="adj" fmla="val 1328"/>
            </a:avLst>
          </a:prstGeom>
          <a:solidFill>
            <a:schemeClr val="bg1">
              <a:alpha val="90000"/>
            </a:schemeClr>
          </a:solidFill>
          <a:ln>
            <a:noFill/>
          </a:ln>
          <a:effectLst>
            <a:outerShdw blurRad="76200" sx="101000" sy="101000" algn="ctr"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sp>
        <p:nvSpPr>
          <p:cNvPr id="2" name="标题 1"/>
          <p:cNvSpPr>
            <a:spLocks noGrp="1"/>
          </p:cNvSpPr>
          <p:nvPr>
            <p:ph type="ctrTitle"/>
          </p:nvPr>
        </p:nvSpPr>
        <p:spPr>
          <a:xfrm>
            <a:off x="2002549" y="2332940"/>
            <a:ext cx="8186902" cy="833759"/>
          </a:xfrm>
        </p:spPr>
        <p:txBody>
          <a:bodyPr lIns="0" rIns="0" bIns="0" numCol="1" anchor="b" anchorCtr="0">
            <a:normAutofit/>
          </a:bodyPr>
          <a:lstStyle>
            <a:lvl1pPr algn="ctr">
              <a:defRPr lang="zh-CN" sz="4400" b="1" kern="1200" dirty="0">
                <a:solidFill>
                  <a:schemeClr val="tx1">
                    <a:lumMod val="95000"/>
                    <a:lumOff val="5000"/>
                  </a:schemeClr>
                </a:solidFill>
                <a:latin typeface="+mj-lt"/>
                <a:ea typeface="+mj-ea"/>
                <a:cs typeface="+mj-cs"/>
              </a:defRPr>
            </a:lvl1pPr>
          </a:lstStyle>
          <a:p>
            <a:r>
              <a:rPr lang="zh-CN" dirty="0"/>
              <a:t>单击此处编辑母版标题样式</a:t>
            </a:r>
            <a:endParaRPr lang="zh-CN" dirty="0"/>
          </a:p>
        </p:txBody>
      </p:sp>
      <p:sp>
        <p:nvSpPr>
          <p:cNvPr id="3" name="副标题 2"/>
          <p:cNvSpPr>
            <a:spLocks noGrp="1"/>
          </p:cNvSpPr>
          <p:nvPr>
            <p:ph type="subTitle" idx="1"/>
          </p:nvPr>
        </p:nvSpPr>
        <p:spPr>
          <a:xfrm>
            <a:off x="2002549" y="3234727"/>
            <a:ext cx="8186902" cy="472251"/>
          </a:xfrm>
        </p:spPr>
        <p:txBody>
          <a:bodyPr wrap="square" lIns="0" rIns="0" numCol="1" anchor="t" anchorCtr="0">
            <a:normAutofit/>
          </a:bodyPr>
          <a:lstStyle>
            <a:lvl1pPr marL="0" indent="0" algn="ctr">
              <a:buNone/>
              <a:defRPr sz="1800">
                <a:solidFill>
                  <a:schemeClr val="bg1">
                    <a:lumMod val="50000"/>
                  </a:schemeClr>
                </a:solidFill>
                <a:latin typeface="+mj-ea"/>
                <a:ea typeface="+mj-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dirty="0"/>
              <a:t>单击此处编辑母版副标题样式</a:t>
            </a:r>
            <a:endParaRPr lang="zh-CN" dirty="0"/>
          </a:p>
        </p:txBody>
      </p:sp>
      <p:pic>
        <p:nvPicPr>
          <p:cNvPr id="18" name="图片 17"/>
          <p:cNvPicPr>
            <a:picLocks noChangeAspect="1"/>
          </p:cNvPicPr>
          <p:nvPr userDrawn="1"/>
        </p:nvPicPr>
        <p:blipFill>
          <a:blip r:embed="rId2"/>
          <a:stretch>
            <a:fillRect/>
          </a:stretch>
        </p:blipFill>
        <p:spPr>
          <a:xfrm>
            <a:off x="4559659" y="1128211"/>
            <a:ext cx="3072682" cy="767856"/>
          </a:xfrm>
          <a:prstGeom prst="rect">
            <a:avLst/>
          </a:prstGeom>
        </p:spPr>
      </p:pic>
      <p:cxnSp>
        <p:nvCxnSpPr>
          <p:cNvPr id="20" name="直接连接符 19"/>
          <p:cNvCxnSpPr/>
          <p:nvPr userDrawn="1"/>
        </p:nvCxnSpPr>
        <p:spPr>
          <a:xfrm>
            <a:off x="5186680" y="3897585"/>
            <a:ext cx="181864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22" name="文本占位符 21"/>
          <p:cNvSpPr>
            <a:spLocks noGrp="1"/>
          </p:cNvSpPr>
          <p:nvPr>
            <p:ph type="body" sz="quarter" idx="13" hasCustomPrompt="1"/>
          </p:nvPr>
        </p:nvSpPr>
        <p:spPr>
          <a:xfrm>
            <a:off x="3520598" y="4207533"/>
            <a:ext cx="5150803" cy="472252"/>
          </a:xfrm>
        </p:spPr>
        <p:txBody>
          <a:bodyPr numCol="1" anchor="ctr" anchorCtr="0">
            <a:normAutofit/>
          </a:bodyPr>
          <a:lstStyle>
            <a:lvl1pPr marL="0" indent="0" algn="ctr">
              <a:buNone/>
              <a:defRPr sz="2000"/>
            </a:lvl1pPr>
            <a:lvl2pPr marL="457200" indent="0">
              <a:buNone/>
              <a:defRPr/>
            </a:lvl2pPr>
          </a:lstStyle>
          <a:p>
            <a:pPr lvl="0"/>
            <a:r>
              <a:rPr lang="zh-CN" dirty="0"/>
              <a:t>编辑母版文本样式</a:t>
            </a:r>
            <a:endParaRPr lang="zh-CN" dirty="0"/>
          </a:p>
        </p:txBody>
      </p:sp>
      <p:sp>
        <p:nvSpPr>
          <p:cNvPr id="23" name="十字形 22"/>
          <p:cNvSpPr/>
          <p:nvPr userDrawn="1"/>
        </p:nvSpPr>
        <p:spPr>
          <a:xfrm rot="2700000">
            <a:off x="5951999" y="5523207"/>
            <a:ext cx="288000" cy="288000"/>
          </a:xfrm>
          <a:prstGeom prst="plus">
            <a:avLst>
              <a:gd name="adj" fmla="val 45863"/>
            </a:avLst>
          </a:prstGeom>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sp>
        <p:nvSpPr>
          <p:cNvPr id="26" name="文本占位符 25"/>
          <p:cNvSpPr>
            <a:spLocks noGrp="1"/>
          </p:cNvSpPr>
          <p:nvPr>
            <p:ph type="body" sz="quarter" idx="15" hasCustomPrompt="1"/>
          </p:nvPr>
        </p:nvSpPr>
        <p:spPr>
          <a:xfrm>
            <a:off x="3971639" y="5893688"/>
            <a:ext cx="4248721" cy="342012"/>
          </a:xfrm>
        </p:spPr>
        <p:txBody>
          <a:bodyPr wrap="square" numCol="1">
            <a:noAutofit/>
          </a:bodyPr>
          <a:lstStyle>
            <a:lvl1pPr marL="0" indent="0" algn="ctr">
              <a:buNone/>
              <a:defRPr lang="zh-CN" sz="1600" kern="1200" dirty="0">
                <a:solidFill>
                  <a:schemeClr val="bg1">
                    <a:lumMod val="50000"/>
                  </a:schemeClr>
                </a:solidFill>
                <a:latin typeface="+mn-ea"/>
                <a:ea typeface="+mn-ea"/>
                <a:cs typeface="+mn-cs"/>
              </a:defRPr>
            </a:lvl1pPr>
            <a:lvl2pPr>
              <a:defRPr/>
            </a:lvl2pPr>
            <a:lvl3pPr>
              <a:defRPr/>
            </a:lvl3pPr>
            <a:lvl4pPr>
              <a:defRPr/>
            </a:lvl4pPr>
            <a:lvl5pPr>
              <a:defRPr/>
            </a:lvl5pPr>
          </a:lstStyle>
          <a:p>
            <a:pPr marL="228600" lvl="0" indent="-228600" algn="ctr" defTabSz="914400" rtl="0" eaLnBrk="1" latinLnBrk="0" hangingPunct="1">
              <a:lnSpc>
                <a:spcPct val="90000"/>
              </a:lnSpc>
              <a:spcBef>
                <a:spcPts val="1000"/>
              </a:spcBef>
            </a:pPr>
            <a:r>
              <a:rPr lang="zh-CN" dirty="0"/>
              <a:t>这里可以写你的学院或者专业名称</a:t>
            </a:r>
            <a:endParaRPr lang="zh-CN"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仅底部">
    <p:spTree>
      <p:nvGrpSpPr>
        <p:cNvPr id="1" name=""/>
        <p:cNvGrpSpPr/>
        <p:nvPr/>
      </p:nvGrpSpPr>
      <p:grpSpPr>
        <a:xfrm>
          <a:off x="0" y="0"/>
          <a:ext cx="0" cy="0"/>
          <a:chOff x="0" y="0"/>
          <a:chExt cx="0" cy="0"/>
        </a:xfrm>
      </p:grpSpPr>
      <p:sp>
        <p:nvSpPr>
          <p:cNvPr id="6" name="矩形 5"/>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8610600" y="6626002"/>
            <a:ext cx="2908300" cy="111568"/>
          </a:xfrm>
          <a:prstGeom prst="rect">
            <a:avLst/>
          </a:prstGeom>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一张图片">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图片占位符 3"/>
          <p:cNvSpPr>
            <a:spLocks noGrp="1"/>
          </p:cNvSpPr>
          <p:nvPr>
            <p:ph type="pic" sz="quarter" idx="10"/>
          </p:nvPr>
        </p:nvSpPr>
        <p:spPr>
          <a:xfrm>
            <a:off x="660400" y="1444625"/>
            <a:ext cx="10871200" cy="3059113"/>
          </a:xfrm>
        </p:spPr>
        <p:txBody>
          <a:bodyPr numCol="1"/>
          <a:lstStyle/>
          <a:p>
            <a:endParaRPr lang="zh-CN"/>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单图">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单张图片说明">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4" name="图片占位符 13"/>
          <p:cNvSpPr>
            <a:spLocks noGrp="1"/>
          </p:cNvSpPr>
          <p:nvPr>
            <p:ph type="pic" sz="quarter" idx="10"/>
          </p:nvPr>
        </p:nvSpPr>
        <p:spPr>
          <a:xfrm>
            <a:off x="4456140" y="1789140"/>
            <a:ext cx="3279720" cy="3279720"/>
          </a:xfrm>
          <a:custGeom>
            <a:avLst/>
            <a:gdLst>
              <a:gd name="connsiteX0" fmla="*/ 1849434 w 3698868"/>
              <a:gd name="connsiteY0" fmla="*/ 0 h 3698868"/>
              <a:gd name="connsiteX1" fmla="*/ 3698868 w 3698868"/>
              <a:gd name="connsiteY1" fmla="*/ 1849434 h 3698868"/>
              <a:gd name="connsiteX2" fmla="*/ 1849434 w 3698868"/>
              <a:gd name="connsiteY2" fmla="*/ 3698868 h 3698868"/>
              <a:gd name="connsiteX3" fmla="*/ 0 w 3698868"/>
              <a:gd name="connsiteY3" fmla="*/ 1849434 h 3698868"/>
              <a:gd name="connsiteX4" fmla="*/ 1849434 w 3698868"/>
              <a:gd name="connsiteY4" fmla="*/ 0 h 3698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8868" h="3698868">
                <a:moveTo>
                  <a:pt x="1849434" y="0"/>
                </a:moveTo>
                <a:cubicBezTo>
                  <a:pt x="2870848" y="0"/>
                  <a:pt x="3698868" y="828020"/>
                  <a:pt x="3698868" y="1849434"/>
                </a:cubicBezTo>
                <a:cubicBezTo>
                  <a:pt x="3698868" y="2870848"/>
                  <a:pt x="2870848" y="3698868"/>
                  <a:pt x="1849434" y="3698868"/>
                </a:cubicBezTo>
                <a:cubicBezTo>
                  <a:pt x="828020" y="3698868"/>
                  <a:pt x="0" y="2870848"/>
                  <a:pt x="0" y="1849434"/>
                </a:cubicBezTo>
                <a:cubicBezTo>
                  <a:pt x="0" y="828020"/>
                  <a:pt x="828020" y="0"/>
                  <a:pt x="1849434" y="0"/>
                </a:cubicBezTo>
                <a:close/>
              </a:path>
            </a:pathLst>
          </a:custGeom>
          <a:ln w="19050">
            <a:solidFill>
              <a:schemeClr val="accent1"/>
            </a:solidFill>
          </a:ln>
          <a:effectLst>
            <a:glow rad="254000">
              <a:schemeClr val="tx1">
                <a:lumMod val="95000"/>
                <a:lumOff val="5000"/>
                <a:alpha val="15000"/>
              </a:schemeClr>
            </a:glow>
          </a:effectLst>
        </p:spPr>
        <p:txBody>
          <a:bodyPr wrap="square" numCol="1">
            <a:noAutofit/>
          </a:bodyPr>
          <a:lstStyle/>
          <a:p>
            <a:endParaRPr lang="zh-CN"/>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三张图片说明">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4" name="图片占位符 3"/>
          <p:cNvSpPr>
            <a:spLocks noGrp="1"/>
          </p:cNvSpPr>
          <p:nvPr>
            <p:ph type="pic" sz="quarter" idx="10"/>
          </p:nvPr>
        </p:nvSpPr>
        <p:spPr>
          <a:xfrm>
            <a:off x="673100" y="1729550"/>
            <a:ext cx="3262292" cy="1699450"/>
          </a:xfrm>
        </p:spPr>
        <p:txBody>
          <a:bodyPr numCol="1"/>
          <a:lstStyle/>
          <a:p>
            <a:endParaRPr lang="zh-CN"/>
          </a:p>
        </p:txBody>
      </p:sp>
      <p:sp>
        <p:nvSpPr>
          <p:cNvPr id="14" name="图片占位符 3"/>
          <p:cNvSpPr>
            <a:spLocks noGrp="1"/>
          </p:cNvSpPr>
          <p:nvPr>
            <p:ph type="pic" sz="quarter" idx="11"/>
          </p:nvPr>
        </p:nvSpPr>
        <p:spPr>
          <a:xfrm>
            <a:off x="4464854" y="1729550"/>
            <a:ext cx="3262292" cy="1699450"/>
          </a:xfrm>
        </p:spPr>
        <p:txBody>
          <a:bodyPr numCol="1"/>
          <a:lstStyle/>
          <a:p>
            <a:endParaRPr lang="zh-CN"/>
          </a:p>
        </p:txBody>
      </p:sp>
      <p:sp>
        <p:nvSpPr>
          <p:cNvPr id="15" name="图片占位符 3"/>
          <p:cNvSpPr>
            <a:spLocks noGrp="1"/>
          </p:cNvSpPr>
          <p:nvPr>
            <p:ph type="pic" sz="quarter" idx="12"/>
          </p:nvPr>
        </p:nvSpPr>
        <p:spPr>
          <a:xfrm>
            <a:off x="8256608" y="1729550"/>
            <a:ext cx="3262292" cy="1699450"/>
          </a:xfrm>
        </p:spPr>
        <p:txBody>
          <a:bodyPr numCol="1"/>
          <a:lstStyle/>
          <a:p>
            <a:endParaRPr lang="zh-CN"/>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多张图片展示">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9" name="图片占位符 5"/>
          <p:cNvSpPr>
            <a:spLocks noGrp="1" noChangeAspect="1"/>
          </p:cNvSpPr>
          <p:nvPr>
            <p:ph type="pic" sz="quarter" idx="11"/>
          </p:nvPr>
        </p:nvSpPr>
        <p:spPr>
          <a:xfrm>
            <a:off x="2950316" y="1733533"/>
            <a:ext cx="1978618" cy="2798331"/>
          </a:xfrm>
          <a:ln w="19050">
            <a:solidFill>
              <a:schemeClr val="accent1"/>
            </a:solidFill>
          </a:ln>
          <a:effectLst>
            <a:reflection blurRad="6350" stA="30000" endPos="34000" dist="50800" dir="5400000" sy="-100000" algn="bl" rotWithShape="0"/>
          </a:effectLst>
          <a:scene3d>
            <a:camera prst="perspectiveRight"/>
            <a:lightRig rig="threePt" dir="t"/>
          </a:scene3d>
        </p:spPr>
        <p:txBody>
          <a:bodyPr numCol="1"/>
          <a:lstStyle/>
          <a:p>
            <a:endParaRPr lang="zh-CN" dirty="0"/>
          </a:p>
        </p:txBody>
      </p:sp>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图片占位符 5"/>
          <p:cNvSpPr>
            <a:spLocks noGrp="1" noChangeAspect="1"/>
          </p:cNvSpPr>
          <p:nvPr>
            <p:ph type="pic" sz="quarter" idx="10"/>
          </p:nvPr>
        </p:nvSpPr>
        <p:spPr>
          <a:xfrm>
            <a:off x="5104910" y="1755639"/>
            <a:ext cx="1978618" cy="2798331"/>
          </a:xfrm>
          <a:ln w="19050">
            <a:solidFill>
              <a:schemeClr val="accent1"/>
            </a:solidFill>
          </a:ln>
          <a:effectLst>
            <a:reflection blurRad="6350" stA="30000" endPos="34000" dist="50800" dir="5400000" sy="-100000" algn="bl" rotWithShape="0"/>
          </a:effectLst>
        </p:spPr>
        <p:txBody>
          <a:bodyPr numCol="1"/>
          <a:lstStyle/>
          <a:p>
            <a:endParaRPr lang="zh-CN" dirty="0"/>
          </a:p>
        </p:txBody>
      </p:sp>
      <p:sp>
        <p:nvSpPr>
          <p:cNvPr id="20" name="图片占位符 5"/>
          <p:cNvSpPr>
            <a:spLocks noGrp="1" noChangeAspect="1"/>
          </p:cNvSpPr>
          <p:nvPr>
            <p:ph type="pic" sz="quarter" idx="12"/>
          </p:nvPr>
        </p:nvSpPr>
        <p:spPr>
          <a:xfrm>
            <a:off x="7259504" y="1733532"/>
            <a:ext cx="1978618" cy="2798331"/>
          </a:xfrm>
          <a:ln w="19050">
            <a:solidFill>
              <a:schemeClr val="accent1"/>
            </a:solidFill>
          </a:ln>
          <a:effectLst>
            <a:reflection blurRad="6350" stA="30000" endPos="34000" dist="50800" dir="5400000" sy="-100000" algn="bl" rotWithShape="0"/>
          </a:effectLst>
          <a:scene3d>
            <a:camera prst="perspectiveLeft"/>
            <a:lightRig rig="threePt" dir="t"/>
          </a:scene3d>
        </p:spPr>
        <p:txBody>
          <a:bodyPr numCol="1"/>
          <a:lstStyle/>
          <a:p>
            <a:endParaRPr lang="zh-CN" dirty="0"/>
          </a:p>
        </p:txBody>
      </p:sp>
      <p:sp>
        <p:nvSpPr>
          <p:cNvPr id="21" name="图片占位符 5"/>
          <p:cNvSpPr>
            <a:spLocks noGrp="1" noChangeAspect="1"/>
          </p:cNvSpPr>
          <p:nvPr>
            <p:ph type="pic" sz="quarter" idx="13"/>
          </p:nvPr>
        </p:nvSpPr>
        <p:spPr>
          <a:xfrm>
            <a:off x="669539" y="1555073"/>
            <a:ext cx="2104801" cy="2976790"/>
          </a:xfrm>
          <a:ln w="19050">
            <a:solidFill>
              <a:schemeClr val="accent1"/>
            </a:solidFill>
          </a:ln>
          <a:effectLst>
            <a:reflection blurRad="6350" stA="30000" endPos="34000" dist="50800" dir="5400000" sy="-100000" algn="bl" rotWithShape="0"/>
          </a:effectLst>
          <a:scene3d>
            <a:camera prst="perspectiveRight" fov="3300000"/>
            <a:lightRig rig="threePt" dir="t"/>
          </a:scene3d>
        </p:spPr>
        <p:txBody>
          <a:bodyPr numCol="1"/>
          <a:lstStyle/>
          <a:p>
            <a:endParaRPr lang="zh-CN" dirty="0"/>
          </a:p>
        </p:txBody>
      </p:sp>
      <p:sp>
        <p:nvSpPr>
          <p:cNvPr id="22" name="图片占位符 5"/>
          <p:cNvSpPr>
            <a:spLocks noGrp="1" noChangeAspect="1"/>
          </p:cNvSpPr>
          <p:nvPr>
            <p:ph type="pic" sz="quarter" idx="14"/>
          </p:nvPr>
        </p:nvSpPr>
        <p:spPr>
          <a:xfrm>
            <a:off x="9414099" y="1555073"/>
            <a:ext cx="2104801" cy="2976790"/>
          </a:xfrm>
          <a:ln w="19050">
            <a:solidFill>
              <a:schemeClr val="accent1"/>
            </a:solidFill>
          </a:ln>
          <a:effectLst>
            <a:reflection blurRad="6350" stA="30000" endPos="34000" dist="50800" dir="5400000" sy="-100000" algn="bl" rotWithShape="0"/>
          </a:effectLst>
          <a:scene3d>
            <a:camera prst="perspectiveRight" fov="3300000">
              <a:rot lat="0" lon="1200000" rev="0"/>
            </a:camera>
            <a:lightRig rig="threePt" dir="t"/>
          </a:scene3d>
        </p:spPr>
        <p:txBody>
          <a:bodyPr numCol="1"/>
          <a:lstStyle/>
          <a:p>
            <a:endParaRPr lang="zh-CN"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引言母版">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0" name="图片占位符 5"/>
          <p:cNvSpPr>
            <a:spLocks noGrp="1" noChangeAspect="1"/>
          </p:cNvSpPr>
          <p:nvPr>
            <p:ph type="pic" sz="quarter" idx="10"/>
          </p:nvPr>
        </p:nvSpPr>
        <p:spPr>
          <a:xfrm>
            <a:off x="1499073" y="1825844"/>
            <a:ext cx="2751289" cy="3553289"/>
          </a:xfrm>
          <a:ln w="19050">
            <a:noFill/>
          </a:ln>
          <a:effectLst/>
        </p:spPr>
        <p:txBody>
          <a:bodyPr numCol="1"/>
          <a:lstStyle/>
          <a:p>
            <a:endParaRPr lang="zh-CN" dirty="0"/>
          </a:p>
        </p:txBody>
      </p:sp>
      <p:sp>
        <p:nvSpPr>
          <p:cNvPr id="3" name="椭圆 2"/>
          <p:cNvSpPr/>
          <p:nvPr userDrawn="1"/>
        </p:nvSpPr>
        <p:spPr>
          <a:xfrm>
            <a:off x="1673503" y="5512260"/>
            <a:ext cx="2402429" cy="318692"/>
          </a:xfrm>
          <a:prstGeom prst="ellipse">
            <a:avLst/>
          </a:prstGeom>
          <a:gradFill flip="none" rotWithShape="1">
            <a:gsLst>
              <a:gs pos="100000">
                <a:schemeClr val="tx1">
                  <a:lumMod val="95000"/>
                  <a:lumOff val="5000"/>
                  <a:alpha val="0"/>
                </a:schemeClr>
              </a:gs>
              <a:gs pos="0">
                <a:schemeClr val="tx1">
                  <a:lumMod val="95000"/>
                  <a:lumOff val="5000"/>
                  <a:alpha val="50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单人介绍母版">
    <p:spTree>
      <p:nvGrpSpPr>
        <p:cNvPr id="1" name=""/>
        <p:cNvGrpSpPr/>
        <p:nvPr/>
      </p:nvGrpSpPr>
      <p:grpSpPr>
        <a:xfrm>
          <a:off x="0" y="0"/>
          <a:ext cx="0" cy="0"/>
          <a:chOff x="0" y="0"/>
          <a:chExt cx="0" cy="0"/>
        </a:xfrm>
      </p:grpSpPr>
      <p:sp>
        <p:nvSpPr>
          <p:cNvPr id="11" name="矩形 10"/>
          <p:cNvSpPr/>
          <p:nvPr userDrawn="1"/>
        </p:nvSpPr>
        <p:spPr>
          <a:xfrm>
            <a:off x="0" y="-317"/>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文本占位符 5"/>
          <p:cNvSpPr>
            <a:spLocks noGrp="1"/>
          </p:cNvSpPr>
          <p:nvPr>
            <p:ph type="body" sz="quarter" idx="11" hasCustomPrompt="1"/>
          </p:nvPr>
        </p:nvSpPr>
        <p:spPr>
          <a:xfrm>
            <a:off x="4968964" y="4932365"/>
            <a:ext cx="4348599" cy="341632"/>
          </a:xfrm>
        </p:spPr>
        <p:txBody>
          <a:bodyPr wrap="square" numCol="1">
            <a:spAutoFit/>
          </a:bodyPr>
          <a:lstStyle>
            <a:lvl1pPr marL="0" indent="0" algn="ctr">
              <a:buNone/>
              <a:defRPr lang="zh-CN" sz="1800" kern="1200" dirty="0" smtClean="0">
                <a:solidFill>
                  <a:schemeClr val="bg1">
                    <a:lumMod val="50000"/>
                  </a:schemeClr>
                </a:solidFill>
                <a:latin typeface="+mn-ea"/>
                <a:ea typeface="+mn-ea"/>
                <a:cs typeface="+mn-cs"/>
              </a:defRPr>
            </a:lvl1pPr>
            <a:lvl2pPr marL="457200" indent="0">
              <a:buNone/>
              <a:defRPr/>
            </a:lvl2pPr>
          </a:lstStyle>
          <a:p>
            <a:pPr algn="ctr"/>
            <a:r>
              <a:rPr lang="zh-CN" dirty="0">
                <a:solidFill>
                  <a:schemeClr val="bg1">
                    <a:lumMod val="50000"/>
                  </a:schemeClr>
                </a:solidFill>
                <a:latin typeface="+mn-ea"/>
              </a:rPr>
              <a:t>“这里可以写一句话”</a:t>
            </a:r>
            <a:endParaRPr lang="zh-CN" dirty="0">
              <a:solidFill>
                <a:schemeClr val="bg1">
                  <a:lumMod val="50000"/>
                </a:schemeClr>
              </a:solidFill>
              <a:latin typeface="+mn-ea"/>
            </a:endParaRPr>
          </a:p>
        </p:txBody>
      </p:sp>
      <p:sp>
        <p:nvSpPr>
          <p:cNvPr id="25" name="文本占位符 24"/>
          <p:cNvSpPr>
            <a:spLocks noGrp="1"/>
          </p:cNvSpPr>
          <p:nvPr>
            <p:ph type="body" sz="quarter" idx="12" hasCustomPrompt="1"/>
          </p:nvPr>
        </p:nvSpPr>
        <p:spPr>
          <a:xfrm>
            <a:off x="6013765" y="2436142"/>
            <a:ext cx="1151586" cy="522087"/>
          </a:xfrm>
        </p:spPr>
        <p:txBody>
          <a:bodyPr lIns="0" rIns="0" bIns="0" numCol="1" anchor="b" anchorCtr="0">
            <a:noAutofit/>
          </a:bodyPr>
          <a:lstStyle>
            <a:lvl1pPr marL="0" indent="0" algn="ctr">
              <a:buNone/>
              <a:defRPr lang="zh-CN" sz="2800" b="1" kern="1200" dirty="0" smtClean="0">
                <a:solidFill>
                  <a:schemeClr val="accent1"/>
                </a:solidFill>
                <a:latin typeface="+mj-ea"/>
                <a:ea typeface="+mj-ea"/>
                <a:cs typeface="+mn-cs"/>
              </a:defRPr>
            </a:lvl1pPr>
            <a:lvl2pPr>
              <a:defRPr lang="zh-CN" sz="2800" b="1" kern="1200" dirty="0" smtClean="0">
                <a:solidFill>
                  <a:schemeClr val="accent1"/>
                </a:solidFill>
                <a:latin typeface="+mj-ea"/>
                <a:ea typeface="+mj-ea"/>
                <a:cs typeface="+mn-cs"/>
              </a:defRPr>
            </a:lvl2pPr>
            <a:lvl3pPr>
              <a:defRPr lang="zh-CN" sz="2800" b="1" kern="1200" dirty="0" smtClean="0">
                <a:solidFill>
                  <a:schemeClr val="accent1"/>
                </a:solidFill>
                <a:latin typeface="+mj-ea"/>
                <a:ea typeface="+mj-ea"/>
                <a:cs typeface="+mn-cs"/>
              </a:defRPr>
            </a:lvl3pPr>
            <a:lvl4pPr>
              <a:defRPr lang="zh-CN" sz="2800" b="1" kern="1200" dirty="0" smtClean="0">
                <a:solidFill>
                  <a:schemeClr val="accent1"/>
                </a:solidFill>
                <a:latin typeface="+mj-ea"/>
                <a:ea typeface="+mj-ea"/>
                <a:cs typeface="+mn-cs"/>
              </a:defRPr>
            </a:lvl4pPr>
            <a:lvl5pPr>
              <a:defRPr lang="zh-CN" sz="2800" b="1" kern="1200" dirty="0">
                <a:solidFill>
                  <a:schemeClr val="accent1"/>
                </a:solidFill>
                <a:latin typeface="+mj-ea"/>
                <a:ea typeface="+mj-ea"/>
                <a:cs typeface="+mn-cs"/>
              </a:defRPr>
            </a:lvl5pPr>
          </a:lstStyle>
          <a:p>
            <a:pPr lvl="0"/>
            <a:r>
              <a:rPr lang="zh-CN" dirty="0"/>
              <a:t>姓名</a:t>
            </a:r>
            <a:endParaRPr lang="zh-CN" dirty="0"/>
          </a:p>
        </p:txBody>
      </p:sp>
      <p:sp>
        <p:nvSpPr>
          <p:cNvPr id="31" name="文本占位符 26"/>
          <p:cNvSpPr>
            <a:spLocks noGrp="1"/>
          </p:cNvSpPr>
          <p:nvPr>
            <p:ph type="body" sz="quarter" idx="14" hasCustomPrompt="1"/>
          </p:nvPr>
        </p:nvSpPr>
        <p:spPr>
          <a:xfrm>
            <a:off x="7184414" y="2599498"/>
            <a:ext cx="1324446" cy="342008"/>
          </a:xfrm>
        </p:spPr>
        <p:txBody>
          <a:bodyPr lIns="0" rIns="0" bIns="0" numCol="1" anchor="b" anchorCtr="0">
            <a:normAutofit/>
          </a:bodyPr>
          <a:lstStyle>
            <a:lvl1pPr marL="0" indent="0" algn="ctr">
              <a:buNone/>
              <a:defRPr lang="zh-CN" sz="1800" kern="1200" dirty="0" smtClean="0">
                <a:solidFill>
                  <a:schemeClr val="tx1">
                    <a:lumMod val="95000"/>
                    <a:lumOff val="5000"/>
                  </a:schemeClr>
                </a:solidFill>
                <a:latin typeface="+mn-ea"/>
                <a:ea typeface="+mn-ea"/>
                <a:cs typeface="+mn-cs"/>
              </a:defRPr>
            </a:lvl1pPr>
            <a:lvl2pPr marL="457200" indent="0">
              <a:buNone/>
              <a:defRPr lang="zh-CN" sz="1800" kern="1200" dirty="0" smtClean="0">
                <a:solidFill>
                  <a:schemeClr val="tx1">
                    <a:lumMod val="95000"/>
                    <a:lumOff val="5000"/>
                  </a:schemeClr>
                </a:solidFill>
                <a:latin typeface="+mn-ea"/>
                <a:ea typeface="+mn-ea"/>
                <a:cs typeface="+mn-cs"/>
              </a:defRPr>
            </a:lvl2pPr>
            <a:lvl3pPr>
              <a:defRPr lang="zh-CN" sz="1800" kern="1200" dirty="0" smtClean="0">
                <a:solidFill>
                  <a:schemeClr val="tx1">
                    <a:lumMod val="95000"/>
                    <a:lumOff val="5000"/>
                  </a:schemeClr>
                </a:solidFill>
                <a:latin typeface="+mn-ea"/>
                <a:ea typeface="+mn-ea"/>
                <a:cs typeface="+mn-cs"/>
              </a:defRPr>
            </a:lvl3pPr>
            <a:lvl4pPr>
              <a:defRPr lang="zh-CN" sz="1800" kern="1200" dirty="0" smtClean="0">
                <a:solidFill>
                  <a:schemeClr val="tx1">
                    <a:lumMod val="95000"/>
                    <a:lumOff val="5000"/>
                  </a:schemeClr>
                </a:solidFill>
                <a:latin typeface="+mn-ea"/>
                <a:ea typeface="+mn-ea"/>
                <a:cs typeface="+mn-cs"/>
              </a:defRPr>
            </a:lvl4pPr>
            <a:lvl5pPr>
              <a:defRPr lang="zh-CN" sz="1800" kern="1200" dirty="0">
                <a:solidFill>
                  <a:schemeClr val="tx1">
                    <a:lumMod val="95000"/>
                    <a:lumOff val="5000"/>
                  </a:schemeClr>
                </a:solidFill>
                <a:latin typeface="+mn-ea"/>
                <a:ea typeface="+mn-ea"/>
                <a:cs typeface="+mn-cs"/>
              </a:defRPr>
            </a:lvl5pPr>
          </a:lstStyle>
          <a:p>
            <a:pPr lvl="0"/>
            <a:r>
              <a:rPr lang="zh-CN" dirty="0"/>
              <a:t>职称</a:t>
            </a:r>
            <a:r>
              <a:rPr lang="en-US" altLang="zh-CN" dirty="0"/>
              <a:t>&amp;</a:t>
            </a:r>
            <a:r>
              <a:rPr lang="zh-CN" dirty="0"/>
              <a:t>职位</a:t>
            </a:r>
            <a:endParaRPr lang="zh-CN" dirty="0"/>
          </a:p>
        </p:txBody>
      </p:sp>
      <p:sp>
        <p:nvSpPr>
          <p:cNvPr id="35" name="文本占位符 34"/>
          <p:cNvSpPr>
            <a:spLocks noGrp="1"/>
          </p:cNvSpPr>
          <p:nvPr>
            <p:ph type="body" sz="quarter" idx="15" hasCustomPrompt="1"/>
          </p:nvPr>
        </p:nvSpPr>
        <p:spPr>
          <a:xfrm>
            <a:off x="4312920" y="3225444"/>
            <a:ext cx="5660687" cy="1394934"/>
          </a:xfrm>
        </p:spPr>
        <p:txBody>
          <a:bodyPr wrap="square" numCol="1">
            <a:spAutoFit/>
          </a:bodyPr>
          <a:lstStyle>
            <a:lvl1pPr marL="0" indent="0" algn="ctr">
              <a:lnSpc>
                <a:spcPct val="130000"/>
              </a:lnSpc>
              <a:buNone/>
              <a:defRPr sz="1800"/>
            </a:lvl1pPr>
            <a:lvl2pPr marL="457200" indent="0">
              <a:buNone/>
              <a:defRPr/>
            </a:lvl2pPr>
          </a:lstStyle>
          <a:p>
            <a:pPr lvl="0"/>
            <a:r>
              <a:rPr lang="zh-CN" dirty="0"/>
              <a:t>请输入你的内容 请输入你的内容</a:t>
            </a:r>
            <a:endParaRPr lang="en-US" altLang="zh-CN" dirty="0"/>
          </a:p>
          <a:p>
            <a:pPr lvl="0"/>
            <a:r>
              <a:rPr lang="zh-CN" dirty="0"/>
              <a:t>请输入你的内容 请输入你的内容 </a:t>
            </a:r>
            <a:endParaRPr lang="en-US" altLang="zh-CN" dirty="0"/>
          </a:p>
          <a:p>
            <a:pPr lvl="0"/>
            <a:r>
              <a:rPr lang="zh-CN" dirty="0"/>
              <a:t>请输入你的内容 请输入你的内容</a:t>
            </a:r>
            <a:endParaRPr lang="zh-CN" dirty="0"/>
          </a:p>
        </p:txBody>
      </p:sp>
      <p:grpSp>
        <p:nvGrpSpPr>
          <p:cNvPr id="20" name="组合 19"/>
          <p:cNvGrpSpPr/>
          <p:nvPr userDrawn="1"/>
        </p:nvGrpSpPr>
        <p:grpSpPr>
          <a:xfrm>
            <a:off x="2708535" y="1822324"/>
            <a:ext cx="7728532" cy="3693073"/>
            <a:chOff x="2665485" y="1700404"/>
            <a:chExt cx="7728532" cy="3693073"/>
          </a:xfrm>
        </p:grpSpPr>
        <p:sp>
          <p:nvSpPr>
            <p:cNvPr id="3" name="矩形 2"/>
            <p:cNvSpPr/>
            <p:nvPr userDrawn="1"/>
          </p:nvSpPr>
          <p:spPr>
            <a:xfrm>
              <a:off x="2665485" y="1712747"/>
              <a:ext cx="7718645" cy="3680730"/>
            </a:xfrm>
            <a:prstGeom prst="rect">
              <a:avLst/>
            </a:prstGeom>
            <a:no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dirty="0"/>
            </a:p>
          </p:txBody>
        </p:sp>
        <p:sp>
          <p:nvSpPr>
            <p:cNvPr id="5" name="等腰三角形 4"/>
            <p:cNvSpPr/>
            <p:nvPr userDrawn="1"/>
          </p:nvSpPr>
          <p:spPr>
            <a:xfrm rot="5400000" flipV="1">
              <a:off x="9518824" y="1700352"/>
              <a:ext cx="875141" cy="875245"/>
            </a:xfrm>
            <a:prstGeom prst="triangle">
              <a:avLst>
                <a:gd name="adj" fmla="val 0"/>
              </a:avLst>
            </a:prstGeom>
            <a:ln>
              <a:noFill/>
            </a:ln>
            <a:effectLst>
              <a:outerShdw blurRad="1270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grpSp>
      <p:sp>
        <p:nvSpPr>
          <p:cNvPr id="17" name="图片占位符 16"/>
          <p:cNvSpPr>
            <a:spLocks noGrp="1"/>
          </p:cNvSpPr>
          <p:nvPr>
            <p:ph type="pic" sz="quarter" idx="16"/>
          </p:nvPr>
        </p:nvSpPr>
        <p:spPr>
          <a:xfrm>
            <a:off x="1318563" y="2109256"/>
            <a:ext cx="2364579" cy="3115317"/>
          </a:xfrm>
          <a:effectLst>
            <a:outerShdw blurRad="127000" dist="38100" dir="2700000" algn="tl" rotWithShape="0">
              <a:prstClr val="black">
                <a:alpha val="40000"/>
              </a:prstClr>
            </a:outerShdw>
          </a:effectLst>
        </p:spPr>
        <p:txBody>
          <a:bodyPr numCol="1"/>
          <a:lstStyle/>
          <a:p>
            <a:endParaRPr lang="zh-CN"/>
          </a:p>
        </p:txBody>
      </p:sp>
      <p:cxnSp>
        <p:nvCxnSpPr>
          <p:cNvPr id="19" name="直接连接符 18"/>
          <p:cNvCxnSpPr/>
          <p:nvPr userDrawn="1"/>
        </p:nvCxnSpPr>
        <p:spPr>
          <a:xfrm>
            <a:off x="6013765" y="3118681"/>
            <a:ext cx="2495095"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三人介绍母版">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sp>
        <p:nvSpPr>
          <p:cNvPr id="18" name="图片占位符 17"/>
          <p:cNvSpPr>
            <a:spLocks noGrp="1"/>
          </p:cNvSpPr>
          <p:nvPr>
            <p:ph type="pic" sz="quarter" idx="11"/>
          </p:nvPr>
        </p:nvSpPr>
        <p:spPr>
          <a:xfrm>
            <a:off x="8318763" y="2034369"/>
            <a:ext cx="2294476" cy="2293731"/>
          </a:xfrm>
          <a:custGeom>
            <a:avLst/>
            <a:gdLst>
              <a:gd name="connsiteX0" fmla="*/ 1147238 w 2294476"/>
              <a:gd name="connsiteY0" fmla="*/ 0 h 2293731"/>
              <a:gd name="connsiteX1" fmla="*/ 2294476 w 2294476"/>
              <a:gd name="connsiteY1" fmla="*/ 0 h 2293731"/>
              <a:gd name="connsiteX2" fmla="*/ 2294476 w 2294476"/>
              <a:gd name="connsiteY2" fmla="*/ 1147238 h 2293731"/>
              <a:gd name="connsiteX3" fmla="*/ 1264537 w 2294476"/>
              <a:gd name="connsiteY3" fmla="*/ 2288553 h 2293731"/>
              <a:gd name="connsiteX4" fmla="*/ 1161991 w 2294476"/>
              <a:gd name="connsiteY4" fmla="*/ 2293731 h 2293731"/>
              <a:gd name="connsiteX5" fmla="*/ 1132485 w 2294476"/>
              <a:gd name="connsiteY5" fmla="*/ 2293731 h 2293731"/>
              <a:gd name="connsiteX6" fmla="*/ 1029940 w 2294476"/>
              <a:gd name="connsiteY6" fmla="*/ 2288553 h 2293731"/>
              <a:gd name="connsiteX7" fmla="*/ 0 w 2294476"/>
              <a:gd name="connsiteY7" fmla="*/ 1147238 h 2293731"/>
              <a:gd name="connsiteX8" fmla="*/ 1147238 w 2294476"/>
              <a:gd name="connsiteY8" fmla="*/ 0 h 229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4476" h="2293731">
                <a:moveTo>
                  <a:pt x="1147238" y="0"/>
                </a:moveTo>
                <a:lnTo>
                  <a:pt x="2294476" y="0"/>
                </a:lnTo>
                <a:lnTo>
                  <a:pt x="2294476" y="1147238"/>
                </a:lnTo>
                <a:cubicBezTo>
                  <a:pt x="2294476" y="1741240"/>
                  <a:pt x="1843038" y="2229803"/>
                  <a:pt x="1264537" y="2288553"/>
                </a:cubicBezTo>
                <a:lnTo>
                  <a:pt x="1161991" y="2293731"/>
                </a:lnTo>
                <a:lnTo>
                  <a:pt x="1132485" y="2293731"/>
                </a:lnTo>
                <a:lnTo>
                  <a:pt x="1029940" y="2288553"/>
                </a:lnTo>
                <a:cubicBezTo>
                  <a:pt x="451438" y="2229803"/>
                  <a:pt x="0" y="1741240"/>
                  <a:pt x="0" y="1147238"/>
                </a:cubicBezTo>
                <a:cubicBezTo>
                  <a:pt x="0" y="513636"/>
                  <a:pt x="513636" y="0"/>
                  <a:pt x="1147238" y="0"/>
                </a:cubicBezTo>
                <a:close/>
              </a:path>
            </a:pathLst>
          </a:custGeom>
          <a:ln w="19050">
            <a:noFill/>
          </a:ln>
          <a:effectLst>
            <a:outerShdw blurRad="63500" sx="102000" sy="102000" algn="ctr" rotWithShape="0">
              <a:prstClr val="black">
                <a:alpha val="40000"/>
              </a:prstClr>
            </a:outerShdw>
          </a:effectLst>
        </p:spPr>
        <p:txBody>
          <a:bodyPr vert="horz" wrap="square" lIns="91440" tIns="45720" rIns="91440" bIns="45720" numCol="1" rtlCol="0">
            <a:noAutofit/>
          </a:bodyPr>
          <a:lstStyle>
            <a:lvl1pPr>
              <a:defRPr lang="zh-CN"/>
            </a:lvl1pPr>
          </a:lstStyle>
          <a:p>
            <a:pPr lvl="0"/>
            <a:endParaRPr lang="zh-CN"/>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图片占位符 18"/>
          <p:cNvSpPr>
            <a:spLocks noGrp="1"/>
          </p:cNvSpPr>
          <p:nvPr>
            <p:ph type="pic" sz="quarter" idx="12"/>
          </p:nvPr>
        </p:nvSpPr>
        <p:spPr>
          <a:xfrm>
            <a:off x="4944317" y="2009982"/>
            <a:ext cx="2294476" cy="2293731"/>
          </a:xfrm>
          <a:custGeom>
            <a:avLst/>
            <a:gdLst>
              <a:gd name="connsiteX0" fmla="*/ 1147238 w 2294476"/>
              <a:gd name="connsiteY0" fmla="*/ 0 h 2293731"/>
              <a:gd name="connsiteX1" fmla="*/ 2294476 w 2294476"/>
              <a:gd name="connsiteY1" fmla="*/ 0 h 2293731"/>
              <a:gd name="connsiteX2" fmla="*/ 2294476 w 2294476"/>
              <a:gd name="connsiteY2" fmla="*/ 1147238 h 2293731"/>
              <a:gd name="connsiteX3" fmla="*/ 1264537 w 2294476"/>
              <a:gd name="connsiteY3" fmla="*/ 2288553 h 2293731"/>
              <a:gd name="connsiteX4" fmla="*/ 1161991 w 2294476"/>
              <a:gd name="connsiteY4" fmla="*/ 2293731 h 2293731"/>
              <a:gd name="connsiteX5" fmla="*/ 1132485 w 2294476"/>
              <a:gd name="connsiteY5" fmla="*/ 2293731 h 2293731"/>
              <a:gd name="connsiteX6" fmla="*/ 1029940 w 2294476"/>
              <a:gd name="connsiteY6" fmla="*/ 2288553 h 2293731"/>
              <a:gd name="connsiteX7" fmla="*/ 0 w 2294476"/>
              <a:gd name="connsiteY7" fmla="*/ 1147238 h 2293731"/>
              <a:gd name="connsiteX8" fmla="*/ 1147238 w 2294476"/>
              <a:gd name="connsiteY8" fmla="*/ 0 h 229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4476" h="2293731">
                <a:moveTo>
                  <a:pt x="1147238" y="0"/>
                </a:moveTo>
                <a:lnTo>
                  <a:pt x="2294476" y="0"/>
                </a:lnTo>
                <a:lnTo>
                  <a:pt x="2294476" y="1147238"/>
                </a:lnTo>
                <a:cubicBezTo>
                  <a:pt x="2294476" y="1741240"/>
                  <a:pt x="1843038" y="2229803"/>
                  <a:pt x="1264537" y="2288553"/>
                </a:cubicBezTo>
                <a:lnTo>
                  <a:pt x="1161991" y="2293731"/>
                </a:lnTo>
                <a:lnTo>
                  <a:pt x="1132485" y="2293731"/>
                </a:lnTo>
                <a:lnTo>
                  <a:pt x="1029940" y="2288553"/>
                </a:lnTo>
                <a:cubicBezTo>
                  <a:pt x="451438" y="2229803"/>
                  <a:pt x="0" y="1741240"/>
                  <a:pt x="0" y="1147238"/>
                </a:cubicBezTo>
                <a:cubicBezTo>
                  <a:pt x="0" y="513636"/>
                  <a:pt x="513636" y="0"/>
                  <a:pt x="1147238" y="0"/>
                </a:cubicBezTo>
                <a:close/>
              </a:path>
            </a:pathLst>
          </a:custGeom>
          <a:ln w="19050">
            <a:noFill/>
          </a:ln>
          <a:effectLst>
            <a:outerShdw blurRad="63500" sx="102000" sy="102000" algn="ctr" rotWithShape="0">
              <a:prstClr val="black">
                <a:alpha val="40000"/>
              </a:prstClr>
            </a:outerShdw>
          </a:effectLst>
        </p:spPr>
        <p:txBody>
          <a:bodyPr vert="horz" wrap="square" lIns="91440" tIns="45720" rIns="91440" bIns="45720" numCol="1" rtlCol="0">
            <a:noAutofit/>
          </a:bodyPr>
          <a:lstStyle>
            <a:lvl1pPr>
              <a:defRPr lang="zh-CN"/>
            </a:lvl1pPr>
          </a:lstStyle>
          <a:p>
            <a:pPr lvl="0"/>
            <a:endParaRPr lang="zh-CN"/>
          </a:p>
        </p:txBody>
      </p:sp>
      <p:sp>
        <p:nvSpPr>
          <p:cNvPr id="17" name="图片占位符 16"/>
          <p:cNvSpPr>
            <a:spLocks noGrp="1"/>
          </p:cNvSpPr>
          <p:nvPr>
            <p:ph type="pic" sz="quarter" idx="10"/>
          </p:nvPr>
        </p:nvSpPr>
        <p:spPr>
          <a:xfrm>
            <a:off x="1578761" y="2009983"/>
            <a:ext cx="2294476" cy="2293731"/>
          </a:xfrm>
          <a:custGeom>
            <a:avLst/>
            <a:gdLst>
              <a:gd name="connsiteX0" fmla="*/ 1147238 w 2294476"/>
              <a:gd name="connsiteY0" fmla="*/ 0 h 2293731"/>
              <a:gd name="connsiteX1" fmla="*/ 2294476 w 2294476"/>
              <a:gd name="connsiteY1" fmla="*/ 0 h 2293731"/>
              <a:gd name="connsiteX2" fmla="*/ 2294476 w 2294476"/>
              <a:gd name="connsiteY2" fmla="*/ 1147238 h 2293731"/>
              <a:gd name="connsiteX3" fmla="*/ 1264537 w 2294476"/>
              <a:gd name="connsiteY3" fmla="*/ 2288553 h 2293731"/>
              <a:gd name="connsiteX4" fmla="*/ 1161991 w 2294476"/>
              <a:gd name="connsiteY4" fmla="*/ 2293731 h 2293731"/>
              <a:gd name="connsiteX5" fmla="*/ 1132485 w 2294476"/>
              <a:gd name="connsiteY5" fmla="*/ 2293731 h 2293731"/>
              <a:gd name="connsiteX6" fmla="*/ 1029940 w 2294476"/>
              <a:gd name="connsiteY6" fmla="*/ 2288553 h 2293731"/>
              <a:gd name="connsiteX7" fmla="*/ 0 w 2294476"/>
              <a:gd name="connsiteY7" fmla="*/ 1147238 h 2293731"/>
              <a:gd name="connsiteX8" fmla="*/ 1147238 w 2294476"/>
              <a:gd name="connsiteY8" fmla="*/ 0 h 229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4476" h="2293731">
                <a:moveTo>
                  <a:pt x="1147238" y="0"/>
                </a:moveTo>
                <a:lnTo>
                  <a:pt x="2294476" y="0"/>
                </a:lnTo>
                <a:lnTo>
                  <a:pt x="2294476" y="1147238"/>
                </a:lnTo>
                <a:cubicBezTo>
                  <a:pt x="2294476" y="1741240"/>
                  <a:pt x="1843038" y="2229803"/>
                  <a:pt x="1264537" y="2288553"/>
                </a:cubicBezTo>
                <a:lnTo>
                  <a:pt x="1161991" y="2293731"/>
                </a:lnTo>
                <a:lnTo>
                  <a:pt x="1132485" y="2293731"/>
                </a:lnTo>
                <a:lnTo>
                  <a:pt x="1029940" y="2288553"/>
                </a:lnTo>
                <a:cubicBezTo>
                  <a:pt x="451438" y="2229803"/>
                  <a:pt x="0" y="1741240"/>
                  <a:pt x="0" y="1147238"/>
                </a:cubicBezTo>
                <a:cubicBezTo>
                  <a:pt x="0" y="513636"/>
                  <a:pt x="513636" y="0"/>
                  <a:pt x="1147238" y="0"/>
                </a:cubicBezTo>
                <a:close/>
              </a:path>
            </a:pathLst>
          </a:custGeom>
          <a:ln w="19050">
            <a:noFill/>
          </a:ln>
          <a:effectLst>
            <a:outerShdw blurRad="63500" sx="102000" sy="102000" algn="ctr" rotWithShape="0">
              <a:prstClr val="black">
                <a:alpha val="40000"/>
              </a:prstClr>
            </a:outerShdw>
          </a:effectLst>
        </p:spPr>
        <p:txBody>
          <a:bodyPr wrap="square" numCol="1">
            <a:noAutofit/>
          </a:bodyPr>
          <a:lstStyle/>
          <a:p>
            <a:endParaRPr lang="zh-CN"/>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样机母版">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
        <p:nvSpPr>
          <p:cNvPr id="14" name="Freeform 45"/>
          <p:cNvSpPr/>
          <p:nvPr/>
        </p:nvSpPr>
        <p:spPr>
          <a:xfrm>
            <a:off x="2891583" y="5252070"/>
            <a:ext cx="3004934" cy="132606"/>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2E2E35"/>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15" name="Freeform 46"/>
          <p:cNvSpPr/>
          <p:nvPr/>
        </p:nvSpPr>
        <p:spPr>
          <a:xfrm>
            <a:off x="5852327" y="5252070"/>
            <a:ext cx="3004934" cy="132606"/>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2E2E35"/>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17" name="Freeform 47"/>
          <p:cNvSpPr/>
          <p:nvPr/>
        </p:nvSpPr>
        <p:spPr>
          <a:xfrm>
            <a:off x="3479652" y="1950543"/>
            <a:ext cx="4833729" cy="3311728"/>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18" name="Freeform 48"/>
          <p:cNvSpPr/>
          <p:nvPr/>
        </p:nvSpPr>
        <p:spPr>
          <a:xfrm>
            <a:off x="3496649" y="1967543"/>
            <a:ext cx="4803138" cy="3277727"/>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2E2E35"/>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19" name="Rectangle 50"/>
          <p:cNvSpPr>
            <a:spLocks noChangeArrowheads="1"/>
          </p:cNvSpPr>
          <p:nvPr/>
        </p:nvSpPr>
        <p:spPr>
          <a:xfrm>
            <a:off x="2891583" y="5197667"/>
            <a:ext cx="5965680" cy="108804"/>
          </a:xfrm>
          <a:prstGeom prst="rect">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5" name="图片占位符 4"/>
          <p:cNvSpPr>
            <a:spLocks noGrp="1"/>
          </p:cNvSpPr>
          <p:nvPr>
            <p:ph type="pic" sz="quarter" idx="10"/>
          </p:nvPr>
        </p:nvSpPr>
        <p:spPr>
          <a:xfrm>
            <a:off x="3656414" y="2174950"/>
            <a:ext cx="4483608" cy="2832311"/>
          </a:xfrm>
        </p:spPr>
        <p:txBody>
          <a:bodyPr numCol="1"/>
          <a:lstStyle/>
          <a:p>
            <a:endParaRPr lang="zh-CN"/>
          </a:p>
        </p:txBody>
      </p:sp>
      <p:sp>
        <p:nvSpPr>
          <p:cNvPr id="20" name="Freeform 51"/>
          <p:cNvSpPr/>
          <p:nvPr/>
        </p:nvSpPr>
        <p:spPr>
          <a:xfrm>
            <a:off x="5444416" y="5197667"/>
            <a:ext cx="856610" cy="61202"/>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22" name="Oval 54"/>
          <p:cNvSpPr>
            <a:spLocks noChangeArrowheads="1"/>
          </p:cNvSpPr>
          <p:nvPr/>
        </p:nvSpPr>
        <p:spPr>
          <a:xfrm>
            <a:off x="5869324" y="2055946"/>
            <a:ext cx="50989" cy="51003"/>
          </a:xfrm>
          <a:prstGeom prst="ellipse">
            <a:avLst/>
          </a:prstGeom>
          <a:solidFill>
            <a:srgbClr val="2C2C2C"/>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23" name="Oval 55"/>
          <p:cNvSpPr>
            <a:spLocks noChangeArrowheads="1"/>
          </p:cNvSpPr>
          <p:nvPr/>
        </p:nvSpPr>
        <p:spPr>
          <a:xfrm>
            <a:off x="5869324" y="2052547"/>
            <a:ext cx="50989" cy="47602"/>
          </a:xfrm>
          <a:prstGeom prst="ellipse">
            <a:avLst/>
          </a:prstGeom>
          <a:solidFill>
            <a:srgbClr val="0A0A0A"/>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24" name="Oval 56"/>
          <p:cNvSpPr>
            <a:spLocks noChangeArrowheads="1"/>
          </p:cNvSpPr>
          <p:nvPr/>
        </p:nvSpPr>
        <p:spPr>
          <a:xfrm>
            <a:off x="5879520" y="2059347"/>
            <a:ext cx="30595" cy="34001"/>
          </a:xfrm>
          <a:prstGeom prst="ellipse">
            <a:avLst/>
          </a:prstGeom>
          <a:solidFill>
            <a:srgbClr val="000000"/>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25" name="Oval 57"/>
          <p:cNvSpPr>
            <a:spLocks noChangeArrowheads="1"/>
          </p:cNvSpPr>
          <p:nvPr/>
        </p:nvSpPr>
        <p:spPr>
          <a:xfrm>
            <a:off x="5886318" y="2069547"/>
            <a:ext cx="16998" cy="17002"/>
          </a:xfrm>
          <a:prstGeom prst="ellipse">
            <a:avLst/>
          </a:prstGeom>
          <a:solidFill>
            <a:srgbClr val="2C99B4"/>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26" name="Freeform 58"/>
          <p:cNvSpPr/>
          <p:nvPr/>
        </p:nvSpPr>
        <p:spPr>
          <a:xfrm>
            <a:off x="5893117" y="2072948"/>
            <a:ext cx="3400" cy="6801"/>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30" name="Oval 61"/>
          <p:cNvSpPr>
            <a:spLocks noChangeArrowheads="1"/>
          </p:cNvSpPr>
          <p:nvPr/>
        </p:nvSpPr>
        <p:spPr>
          <a:xfrm>
            <a:off x="8791476" y="3186115"/>
            <a:ext cx="36151" cy="36161"/>
          </a:xfrm>
          <a:prstGeom prst="ellipse">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31" name="Oval 62"/>
          <p:cNvSpPr>
            <a:spLocks noChangeArrowheads="1"/>
          </p:cNvSpPr>
          <p:nvPr/>
        </p:nvSpPr>
        <p:spPr>
          <a:xfrm>
            <a:off x="8803526" y="3198168"/>
            <a:ext cx="9039" cy="9041"/>
          </a:xfrm>
          <a:prstGeom prst="ellipse">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32" name="Oval 63"/>
          <p:cNvSpPr>
            <a:spLocks noChangeArrowheads="1"/>
          </p:cNvSpPr>
          <p:nvPr/>
        </p:nvSpPr>
        <p:spPr>
          <a:xfrm>
            <a:off x="8791476" y="3183100"/>
            <a:ext cx="36151" cy="36161"/>
          </a:xfrm>
          <a:prstGeom prst="ellipse">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33" name="Oval 64"/>
          <p:cNvSpPr>
            <a:spLocks noChangeArrowheads="1"/>
          </p:cNvSpPr>
          <p:nvPr/>
        </p:nvSpPr>
        <p:spPr>
          <a:xfrm>
            <a:off x="8803526" y="3195154"/>
            <a:ext cx="9039" cy="9041"/>
          </a:xfrm>
          <a:prstGeom prst="ellipse">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34" name="Oval 65"/>
          <p:cNvSpPr>
            <a:spLocks noChangeArrowheads="1"/>
          </p:cNvSpPr>
          <p:nvPr/>
        </p:nvSpPr>
        <p:spPr>
          <a:xfrm>
            <a:off x="8797501" y="3189127"/>
            <a:ext cx="24101" cy="24107"/>
          </a:xfrm>
          <a:prstGeom prst="ellipse">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35" name="Oval 66"/>
          <p:cNvSpPr>
            <a:spLocks noChangeArrowheads="1"/>
          </p:cNvSpPr>
          <p:nvPr/>
        </p:nvSpPr>
        <p:spPr>
          <a:xfrm>
            <a:off x="8797501" y="3189127"/>
            <a:ext cx="24101" cy="24107"/>
          </a:xfrm>
          <a:prstGeom prst="ellipse">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36" name="Oval 67"/>
          <p:cNvSpPr>
            <a:spLocks noChangeArrowheads="1"/>
          </p:cNvSpPr>
          <p:nvPr/>
        </p:nvSpPr>
        <p:spPr>
          <a:xfrm>
            <a:off x="8803526" y="3195154"/>
            <a:ext cx="12050" cy="12054"/>
          </a:xfrm>
          <a:prstGeom prst="ellipse">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37" name="Oval 68"/>
          <p:cNvSpPr>
            <a:spLocks noChangeArrowheads="1"/>
          </p:cNvSpPr>
          <p:nvPr/>
        </p:nvSpPr>
        <p:spPr>
          <a:xfrm>
            <a:off x="8803526" y="3195154"/>
            <a:ext cx="12050" cy="12054"/>
          </a:xfrm>
          <a:prstGeom prst="ellipse">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38" name="Freeform 69"/>
          <p:cNvSpPr/>
          <p:nvPr/>
        </p:nvSpPr>
        <p:spPr>
          <a:xfrm>
            <a:off x="8806540" y="3198168"/>
            <a:ext cx="3013" cy="3014"/>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39" name="Freeform 70"/>
          <p:cNvSpPr/>
          <p:nvPr/>
        </p:nvSpPr>
        <p:spPr>
          <a:xfrm>
            <a:off x="8806540" y="3198168"/>
            <a:ext cx="3013" cy="3014"/>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40" name="Oval 71"/>
          <p:cNvSpPr>
            <a:spLocks noChangeArrowheads="1"/>
          </p:cNvSpPr>
          <p:nvPr/>
        </p:nvSpPr>
        <p:spPr>
          <a:xfrm>
            <a:off x="8710136" y="5361792"/>
            <a:ext cx="195821" cy="195872"/>
          </a:xfrm>
          <a:prstGeom prst="ellipse">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41" name="Freeform 72"/>
          <p:cNvSpPr/>
          <p:nvPr/>
        </p:nvSpPr>
        <p:spPr>
          <a:xfrm>
            <a:off x="8758338" y="5410006"/>
            <a:ext cx="99417" cy="994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FFFFFF">
              <a:lumMod val="7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43" name="Freeform 75"/>
          <p:cNvSpPr/>
          <p:nvPr/>
        </p:nvSpPr>
        <p:spPr>
          <a:xfrm>
            <a:off x="8716162" y="3273502"/>
            <a:ext cx="219923" cy="51229"/>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44" name="Freeform 76"/>
          <p:cNvSpPr/>
          <p:nvPr/>
        </p:nvSpPr>
        <p:spPr>
          <a:xfrm>
            <a:off x="8728212" y="3288570"/>
            <a:ext cx="195821" cy="2109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45" name="Oval 77"/>
          <p:cNvSpPr>
            <a:spLocks noChangeArrowheads="1"/>
          </p:cNvSpPr>
          <p:nvPr/>
        </p:nvSpPr>
        <p:spPr>
          <a:xfrm>
            <a:off x="8643859" y="3282543"/>
            <a:ext cx="33140" cy="33148"/>
          </a:xfrm>
          <a:prstGeom prst="ellipse">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
    <p:spTree>
      <p:nvGrpSpPr>
        <p:cNvPr id="1" name=""/>
        <p:cNvGrpSpPr/>
        <p:nvPr/>
      </p:nvGrpSpPr>
      <p:grpSpPr>
        <a:xfrm>
          <a:off x="0" y="0"/>
          <a:ext cx="0" cy="0"/>
          <a:chOff x="0" y="0"/>
          <a:chExt cx="0" cy="0"/>
        </a:xfrm>
      </p:grpSpPr>
      <p:sp>
        <p:nvSpPr>
          <p:cNvPr id="7" name="矩形 6"/>
          <p:cNvSpPr/>
          <p:nvPr userDrawn="1"/>
        </p:nvSpPr>
        <p:spPr>
          <a:xfrm>
            <a:off x="0" y="1130300"/>
            <a:ext cx="12192000" cy="5365107"/>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8" name="矩形 7"/>
          <p:cNvSpPr/>
          <p:nvPr userDrawn="1"/>
        </p:nvSpPr>
        <p:spPr>
          <a:xfrm>
            <a:off x="0" y="0"/>
            <a:ext cx="12192000" cy="114046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sp>
        <p:nvSpPr>
          <p:cNvPr id="10" name="文本框 9"/>
          <p:cNvSpPr txBox="1"/>
          <p:nvPr userDrawn="1"/>
        </p:nvSpPr>
        <p:spPr>
          <a:xfrm>
            <a:off x="539511" y="307331"/>
            <a:ext cx="3250169" cy="923330"/>
          </a:xfrm>
          <a:prstGeom prst="rect">
            <a:avLst/>
          </a:prstGeom>
          <a:noFill/>
        </p:spPr>
        <p:txBody>
          <a:bodyPr wrap="square" numCol="1" rtlCol="0">
            <a:spAutoFit/>
          </a:bodyPr>
          <a:lstStyle/>
          <a:p>
            <a:pPr algn="dist"/>
            <a:r>
              <a:rPr lang="en-US" altLang="zh-CN" sz="5400" b="1" dirty="0">
                <a:solidFill>
                  <a:schemeClr val="bg1">
                    <a:alpha val="31000"/>
                  </a:schemeClr>
                </a:solidFill>
                <a:latin typeface="+mj-lt"/>
              </a:rPr>
              <a:t>Contents</a:t>
            </a:r>
            <a:endParaRPr lang="zh-CN" sz="5400" b="1" dirty="0">
              <a:solidFill>
                <a:schemeClr val="bg1">
                  <a:alpha val="31000"/>
                </a:schemeClr>
              </a:solidFill>
              <a:latin typeface="+mj-lt"/>
            </a:endParaRPr>
          </a:p>
        </p:txBody>
      </p:sp>
      <p:sp>
        <p:nvSpPr>
          <p:cNvPr id="9" name="文本框 8"/>
          <p:cNvSpPr txBox="1"/>
          <p:nvPr userDrawn="1"/>
        </p:nvSpPr>
        <p:spPr>
          <a:xfrm>
            <a:off x="501023" y="171621"/>
            <a:ext cx="1503036" cy="830997"/>
          </a:xfrm>
          <a:prstGeom prst="rect">
            <a:avLst/>
          </a:prstGeom>
          <a:noFill/>
        </p:spPr>
        <p:txBody>
          <a:bodyPr wrap="square" numCol="1" rtlCol="0">
            <a:spAutoFit/>
          </a:bodyPr>
          <a:lstStyle/>
          <a:p>
            <a:pPr algn="dist"/>
            <a:r>
              <a:rPr lang="zh-CN" sz="4800" b="1" dirty="0">
                <a:solidFill>
                  <a:schemeClr val="bg1"/>
                </a:solidFill>
                <a:latin typeface="+mj-ea"/>
                <a:ea typeface="+mj-ea"/>
              </a:rPr>
              <a:t>目录</a:t>
            </a:r>
            <a:endParaRPr lang="zh-CN" sz="4800" b="1" dirty="0">
              <a:solidFill>
                <a:schemeClr val="bg1"/>
              </a:solidFill>
              <a:latin typeface="+mj-ea"/>
              <a:ea typeface="+mj-ea"/>
            </a:endParaRPr>
          </a:p>
        </p:txBody>
      </p:sp>
      <p:sp>
        <p:nvSpPr>
          <p:cNvPr id="12" name="矩形 11"/>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13" name="图片 12"/>
          <p:cNvPicPr>
            <a:picLocks noChangeAspect="1"/>
          </p:cNvPicPr>
          <p:nvPr userDrawn="1"/>
        </p:nvPicPr>
        <p:blipFill>
          <a:blip r:embed="rId2"/>
          <a:stretch>
            <a:fillRect/>
          </a:stretch>
        </p:blipFill>
        <p:spPr>
          <a:xfrm>
            <a:off x="673100" y="6580054"/>
            <a:ext cx="1330959" cy="203465"/>
          </a:xfrm>
          <a:prstGeom prst="rect">
            <a:avLst/>
          </a:prstGeom>
        </p:spPr>
      </p:pic>
      <p:pic>
        <p:nvPicPr>
          <p:cNvPr id="14" name="图片 13"/>
          <p:cNvPicPr>
            <a:picLocks noChangeAspect="1"/>
          </p:cNvPicPr>
          <p:nvPr userDrawn="1"/>
        </p:nvPicPr>
        <p:blipFill>
          <a:blip r:embed="rId3"/>
          <a:stretch>
            <a:fillRect/>
          </a:stretch>
        </p:blipFill>
        <p:spPr>
          <a:xfrm>
            <a:off x="8610600" y="6626002"/>
            <a:ext cx="2908300" cy="111568"/>
          </a:xfrm>
          <a:prstGeom prst="rect">
            <a:avLst/>
          </a:prstGeom>
        </p:spPr>
      </p:pic>
      <p:sp>
        <p:nvSpPr>
          <p:cNvPr id="18" name="文本占位符 17"/>
          <p:cNvSpPr>
            <a:spLocks noGrp="1"/>
          </p:cNvSpPr>
          <p:nvPr>
            <p:ph type="body" sz="quarter" idx="13" hasCustomPrompt="1"/>
          </p:nvPr>
        </p:nvSpPr>
        <p:spPr>
          <a:xfrm>
            <a:off x="2569759" y="2028114"/>
            <a:ext cx="3250169" cy="361081"/>
          </a:xfrm>
        </p:spPr>
        <p:txBody>
          <a:bodyPr lIns="0" tIns="0" numCol="1" anchor="t" anchorCtr="0">
            <a:noAutofit/>
          </a:bodyPr>
          <a:lstStyle>
            <a:lvl1pPr marL="0" indent="0">
              <a:buNone/>
              <a:defRPr sz="3000" b="1">
                <a:solidFill>
                  <a:schemeClr val="tx1">
                    <a:lumMod val="85000"/>
                    <a:lumOff val="15000"/>
                  </a:schemeClr>
                </a:solidFill>
                <a:latin typeface="+mj-ea"/>
                <a:ea typeface="+mj-ea"/>
              </a:defRPr>
            </a:lvl1pPr>
            <a:lvl2pPr marL="457200" indent="0">
              <a:buNone/>
              <a:defRPr/>
            </a:lvl2pPr>
          </a:lstStyle>
          <a:p>
            <a:pPr lvl="0"/>
            <a:r>
              <a:rPr lang="zh-CN" dirty="0"/>
              <a:t>编辑母版文本样式</a:t>
            </a:r>
            <a:endParaRPr lang="zh-CN" dirty="0"/>
          </a:p>
        </p:txBody>
      </p:sp>
      <p:sp>
        <p:nvSpPr>
          <p:cNvPr id="22" name="文本占位符 21"/>
          <p:cNvSpPr>
            <a:spLocks noGrp="1"/>
          </p:cNvSpPr>
          <p:nvPr>
            <p:ph type="body" sz="quarter" idx="14" hasCustomPrompt="1"/>
          </p:nvPr>
        </p:nvSpPr>
        <p:spPr>
          <a:xfrm>
            <a:off x="2569759" y="2519790"/>
            <a:ext cx="3250169" cy="269018"/>
          </a:xfrm>
        </p:spPr>
        <p:txBody>
          <a:bodyPr lIns="0" bIns="0" numCol="1" anchor="b" anchorCtr="0">
            <a:noAutofit/>
          </a:bodyPr>
          <a:lstStyle>
            <a:lvl1pPr marL="0" indent="0" algn="l">
              <a:buNone/>
              <a:defRPr sz="1800" baseline="0">
                <a:solidFill>
                  <a:schemeClr val="bg1">
                    <a:lumMod val="50000"/>
                  </a:schemeClr>
                </a:solidFill>
                <a:latin typeface="+mn-lt"/>
                <a:ea typeface="+mn-ea"/>
              </a:defRPr>
            </a:lvl1pPr>
            <a:lvl2pPr marL="457200" indent="0">
              <a:buNone/>
              <a:defRPr/>
            </a:lvl2pPr>
          </a:lstStyle>
          <a:p>
            <a:pPr lvl="0"/>
            <a:r>
              <a:rPr lang="zh-CN" dirty="0"/>
              <a:t>编辑母版文本样式</a:t>
            </a:r>
            <a:endParaRPr lang="zh-CN" dirty="0"/>
          </a:p>
        </p:txBody>
      </p:sp>
      <p:sp>
        <p:nvSpPr>
          <p:cNvPr id="30" name="文本占位符 17"/>
          <p:cNvSpPr>
            <a:spLocks noGrp="1"/>
          </p:cNvSpPr>
          <p:nvPr>
            <p:ph type="body" sz="quarter" idx="15" hasCustomPrompt="1"/>
          </p:nvPr>
        </p:nvSpPr>
        <p:spPr>
          <a:xfrm>
            <a:off x="7152979" y="2028114"/>
            <a:ext cx="3250800" cy="361081"/>
          </a:xfrm>
        </p:spPr>
        <p:txBody>
          <a:bodyPr lIns="0" tIns="0" numCol="1" anchor="t" anchorCtr="0">
            <a:noAutofit/>
          </a:bodyPr>
          <a:lstStyle>
            <a:lvl1pPr marL="0" indent="0">
              <a:buNone/>
              <a:defRPr sz="3000" b="1">
                <a:solidFill>
                  <a:schemeClr val="tx1">
                    <a:lumMod val="85000"/>
                    <a:lumOff val="15000"/>
                  </a:schemeClr>
                </a:solidFill>
                <a:latin typeface="+mj-ea"/>
                <a:ea typeface="+mj-ea"/>
              </a:defRPr>
            </a:lvl1pPr>
            <a:lvl2pPr marL="457200" indent="0">
              <a:buNone/>
              <a:defRPr/>
            </a:lvl2pPr>
          </a:lstStyle>
          <a:p>
            <a:pPr lvl="0"/>
            <a:r>
              <a:rPr lang="zh-CN" dirty="0"/>
              <a:t>编辑母版文本样式</a:t>
            </a:r>
            <a:endParaRPr lang="zh-CN" dirty="0"/>
          </a:p>
        </p:txBody>
      </p:sp>
      <p:sp>
        <p:nvSpPr>
          <p:cNvPr id="31" name="文本占位符 21"/>
          <p:cNvSpPr>
            <a:spLocks noGrp="1"/>
          </p:cNvSpPr>
          <p:nvPr>
            <p:ph type="body" sz="quarter" idx="16" hasCustomPrompt="1"/>
          </p:nvPr>
        </p:nvSpPr>
        <p:spPr>
          <a:xfrm>
            <a:off x="7152979" y="2519790"/>
            <a:ext cx="3250800" cy="269018"/>
          </a:xfrm>
        </p:spPr>
        <p:txBody>
          <a:bodyPr vert="horz" lIns="0" tIns="45720" rIns="91440" bIns="0" numCol="1" rtlCol="0" anchor="b" anchorCtr="0">
            <a:noAutofit/>
          </a:bodyPr>
          <a:lstStyle>
            <a:lvl1pPr marL="0" indent="0">
              <a:buNone/>
              <a:defRPr lang="zh-CN" sz="1800" baseline="0" dirty="0">
                <a:solidFill>
                  <a:schemeClr val="bg1">
                    <a:lumMod val="50000"/>
                  </a:schemeClr>
                </a:solidFill>
              </a:defRPr>
            </a:lvl1pPr>
          </a:lstStyle>
          <a:p>
            <a:pPr marL="228600" lvl="0" indent="-228600"/>
            <a:r>
              <a:rPr lang="zh-CN" dirty="0"/>
              <a:t>编辑母版文本样式</a:t>
            </a:r>
            <a:endParaRPr lang="zh-CN" dirty="0"/>
          </a:p>
        </p:txBody>
      </p:sp>
      <p:sp>
        <p:nvSpPr>
          <p:cNvPr id="39" name="文本占位符 17"/>
          <p:cNvSpPr>
            <a:spLocks noGrp="1"/>
          </p:cNvSpPr>
          <p:nvPr>
            <p:ph type="body" sz="quarter" idx="17" hasCustomPrompt="1"/>
          </p:nvPr>
        </p:nvSpPr>
        <p:spPr>
          <a:xfrm>
            <a:off x="2569759" y="3329661"/>
            <a:ext cx="3250169" cy="361081"/>
          </a:xfrm>
        </p:spPr>
        <p:txBody>
          <a:bodyPr lIns="0" tIns="0" numCol="1" anchor="t" anchorCtr="0">
            <a:noAutofit/>
          </a:bodyPr>
          <a:lstStyle>
            <a:lvl1pPr marL="0" indent="0">
              <a:buNone/>
              <a:defRPr sz="3000" b="1">
                <a:solidFill>
                  <a:schemeClr val="tx1">
                    <a:lumMod val="85000"/>
                    <a:lumOff val="15000"/>
                  </a:schemeClr>
                </a:solidFill>
                <a:latin typeface="+mj-ea"/>
                <a:ea typeface="+mj-ea"/>
              </a:defRPr>
            </a:lvl1pPr>
            <a:lvl2pPr marL="457200" indent="0">
              <a:buNone/>
              <a:defRPr/>
            </a:lvl2pPr>
          </a:lstStyle>
          <a:p>
            <a:pPr lvl="0"/>
            <a:r>
              <a:rPr lang="zh-CN" dirty="0"/>
              <a:t>编辑母版文本样式</a:t>
            </a:r>
            <a:endParaRPr lang="zh-CN" dirty="0"/>
          </a:p>
        </p:txBody>
      </p:sp>
      <p:sp>
        <p:nvSpPr>
          <p:cNvPr id="40" name="文本占位符 21"/>
          <p:cNvSpPr>
            <a:spLocks noGrp="1"/>
          </p:cNvSpPr>
          <p:nvPr>
            <p:ph type="body" sz="quarter" idx="18" hasCustomPrompt="1"/>
          </p:nvPr>
        </p:nvSpPr>
        <p:spPr>
          <a:xfrm>
            <a:off x="2569759" y="3821337"/>
            <a:ext cx="3250169" cy="269018"/>
          </a:xfrm>
        </p:spPr>
        <p:txBody>
          <a:bodyPr vert="horz" lIns="0" tIns="45720" rIns="91440" bIns="0" numCol="1" rtlCol="0" anchor="b" anchorCtr="0">
            <a:noAutofit/>
          </a:bodyPr>
          <a:lstStyle>
            <a:lvl1pPr marL="0" indent="0">
              <a:buNone/>
              <a:defRPr lang="zh-CN" sz="1800" baseline="0" dirty="0">
                <a:solidFill>
                  <a:schemeClr val="bg1">
                    <a:lumMod val="50000"/>
                  </a:schemeClr>
                </a:solidFill>
              </a:defRPr>
            </a:lvl1pPr>
          </a:lstStyle>
          <a:p>
            <a:pPr marL="228600" lvl="0" indent="-228600"/>
            <a:r>
              <a:rPr lang="zh-CN" dirty="0"/>
              <a:t>编辑母版文本样式</a:t>
            </a:r>
            <a:endParaRPr lang="zh-CN" dirty="0"/>
          </a:p>
        </p:txBody>
      </p:sp>
      <p:sp>
        <p:nvSpPr>
          <p:cNvPr id="42" name="文本占位符 17"/>
          <p:cNvSpPr>
            <a:spLocks noGrp="1"/>
          </p:cNvSpPr>
          <p:nvPr>
            <p:ph type="body" sz="quarter" idx="19" hasCustomPrompt="1"/>
          </p:nvPr>
        </p:nvSpPr>
        <p:spPr>
          <a:xfrm>
            <a:off x="7152979" y="3329661"/>
            <a:ext cx="3250800" cy="361081"/>
          </a:xfrm>
        </p:spPr>
        <p:txBody>
          <a:bodyPr lIns="0" tIns="0" numCol="1" anchor="t" anchorCtr="0">
            <a:noAutofit/>
          </a:bodyPr>
          <a:lstStyle>
            <a:lvl1pPr marL="0" indent="0">
              <a:buNone/>
              <a:defRPr sz="3000" b="1">
                <a:solidFill>
                  <a:schemeClr val="tx1">
                    <a:lumMod val="85000"/>
                    <a:lumOff val="15000"/>
                  </a:schemeClr>
                </a:solidFill>
                <a:latin typeface="+mj-ea"/>
                <a:ea typeface="+mj-ea"/>
              </a:defRPr>
            </a:lvl1pPr>
            <a:lvl2pPr marL="457200" indent="0">
              <a:buNone/>
              <a:defRPr/>
            </a:lvl2pPr>
          </a:lstStyle>
          <a:p>
            <a:pPr lvl="0"/>
            <a:r>
              <a:rPr lang="zh-CN" dirty="0"/>
              <a:t>编辑母版文本样式</a:t>
            </a:r>
            <a:endParaRPr lang="zh-CN" dirty="0"/>
          </a:p>
        </p:txBody>
      </p:sp>
      <p:sp>
        <p:nvSpPr>
          <p:cNvPr id="43" name="文本占位符 21"/>
          <p:cNvSpPr>
            <a:spLocks noGrp="1"/>
          </p:cNvSpPr>
          <p:nvPr>
            <p:ph type="body" sz="quarter" idx="20" hasCustomPrompt="1"/>
          </p:nvPr>
        </p:nvSpPr>
        <p:spPr>
          <a:xfrm>
            <a:off x="7152979" y="3821337"/>
            <a:ext cx="3250800" cy="269018"/>
          </a:xfrm>
        </p:spPr>
        <p:txBody>
          <a:bodyPr vert="horz" lIns="0" tIns="45720" rIns="91440" bIns="0" numCol="1" rtlCol="0" anchor="b" anchorCtr="0">
            <a:noAutofit/>
          </a:bodyPr>
          <a:lstStyle>
            <a:lvl1pPr marL="0" indent="0">
              <a:buNone/>
              <a:defRPr lang="zh-CN" sz="1800" baseline="0" dirty="0">
                <a:solidFill>
                  <a:schemeClr val="bg1">
                    <a:lumMod val="50000"/>
                  </a:schemeClr>
                </a:solidFill>
              </a:defRPr>
            </a:lvl1pPr>
          </a:lstStyle>
          <a:p>
            <a:pPr marL="228600" lvl="0" indent="-228600"/>
            <a:r>
              <a:rPr lang="zh-CN" dirty="0"/>
              <a:t>编辑母版文本样式</a:t>
            </a:r>
            <a:endParaRPr lang="zh-CN" dirty="0"/>
          </a:p>
        </p:txBody>
      </p:sp>
      <p:sp>
        <p:nvSpPr>
          <p:cNvPr id="45" name="文本占位符 17"/>
          <p:cNvSpPr>
            <a:spLocks noGrp="1"/>
          </p:cNvSpPr>
          <p:nvPr>
            <p:ph type="body" sz="quarter" idx="21" hasCustomPrompt="1"/>
          </p:nvPr>
        </p:nvSpPr>
        <p:spPr>
          <a:xfrm>
            <a:off x="2569759" y="4712488"/>
            <a:ext cx="3250169" cy="361081"/>
          </a:xfrm>
        </p:spPr>
        <p:txBody>
          <a:bodyPr lIns="0" tIns="0" numCol="1" anchor="t" anchorCtr="0">
            <a:noAutofit/>
          </a:bodyPr>
          <a:lstStyle>
            <a:lvl1pPr marL="0" indent="0">
              <a:buNone/>
              <a:defRPr sz="3000" b="1">
                <a:solidFill>
                  <a:schemeClr val="tx1">
                    <a:lumMod val="85000"/>
                    <a:lumOff val="15000"/>
                  </a:schemeClr>
                </a:solidFill>
                <a:latin typeface="+mj-ea"/>
                <a:ea typeface="+mj-ea"/>
              </a:defRPr>
            </a:lvl1pPr>
            <a:lvl2pPr marL="457200" indent="0">
              <a:buNone/>
              <a:defRPr/>
            </a:lvl2pPr>
          </a:lstStyle>
          <a:p>
            <a:pPr lvl="0"/>
            <a:r>
              <a:rPr lang="zh-CN" dirty="0"/>
              <a:t>编辑母版文本样式</a:t>
            </a:r>
            <a:endParaRPr lang="zh-CN" dirty="0"/>
          </a:p>
        </p:txBody>
      </p:sp>
      <p:sp>
        <p:nvSpPr>
          <p:cNvPr id="46" name="文本占位符 21"/>
          <p:cNvSpPr>
            <a:spLocks noGrp="1"/>
          </p:cNvSpPr>
          <p:nvPr>
            <p:ph type="body" sz="quarter" idx="22" hasCustomPrompt="1"/>
          </p:nvPr>
        </p:nvSpPr>
        <p:spPr>
          <a:xfrm>
            <a:off x="2569759" y="5204164"/>
            <a:ext cx="3250169" cy="269018"/>
          </a:xfrm>
        </p:spPr>
        <p:txBody>
          <a:bodyPr vert="horz" lIns="0" tIns="45720" rIns="91440" bIns="0" numCol="1" rtlCol="0" anchor="b" anchorCtr="0">
            <a:noAutofit/>
          </a:bodyPr>
          <a:lstStyle>
            <a:lvl1pPr marL="0" indent="0">
              <a:buNone/>
              <a:defRPr lang="zh-CN" sz="1800" baseline="0" dirty="0">
                <a:solidFill>
                  <a:schemeClr val="bg1">
                    <a:lumMod val="50000"/>
                  </a:schemeClr>
                </a:solidFill>
              </a:defRPr>
            </a:lvl1pPr>
          </a:lstStyle>
          <a:p>
            <a:pPr marL="228600" lvl="0" indent="-228600"/>
            <a:r>
              <a:rPr lang="zh-CN" dirty="0"/>
              <a:t>编辑母版文本样式</a:t>
            </a:r>
            <a:endParaRPr lang="zh-CN" dirty="0"/>
          </a:p>
        </p:txBody>
      </p:sp>
      <p:sp>
        <p:nvSpPr>
          <p:cNvPr id="48" name="文本占位符 17"/>
          <p:cNvSpPr>
            <a:spLocks noGrp="1"/>
          </p:cNvSpPr>
          <p:nvPr>
            <p:ph type="body" sz="quarter" idx="23" hasCustomPrompt="1"/>
          </p:nvPr>
        </p:nvSpPr>
        <p:spPr>
          <a:xfrm>
            <a:off x="7152979" y="4712488"/>
            <a:ext cx="3250800" cy="361081"/>
          </a:xfrm>
        </p:spPr>
        <p:txBody>
          <a:bodyPr lIns="0" tIns="0" numCol="1" anchor="t" anchorCtr="0">
            <a:noAutofit/>
          </a:bodyPr>
          <a:lstStyle>
            <a:lvl1pPr marL="0" indent="0">
              <a:buNone/>
              <a:defRPr sz="3000" b="1">
                <a:solidFill>
                  <a:schemeClr val="tx1">
                    <a:lumMod val="85000"/>
                    <a:lumOff val="15000"/>
                  </a:schemeClr>
                </a:solidFill>
                <a:latin typeface="+mj-ea"/>
                <a:ea typeface="+mj-ea"/>
              </a:defRPr>
            </a:lvl1pPr>
            <a:lvl2pPr marL="457200" indent="0">
              <a:buNone/>
              <a:defRPr/>
            </a:lvl2pPr>
          </a:lstStyle>
          <a:p>
            <a:pPr lvl="0"/>
            <a:r>
              <a:rPr lang="zh-CN" dirty="0"/>
              <a:t>编辑母版文本样式</a:t>
            </a:r>
            <a:endParaRPr lang="zh-CN" dirty="0"/>
          </a:p>
        </p:txBody>
      </p:sp>
      <p:sp>
        <p:nvSpPr>
          <p:cNvPr id="49" name="文本占位符 21"/>
          <p:cNvSpPr>
            <a:spLocks noGrp="1"/>
          </p:cNvSpPr>
          <p:nvPr>
            <p:ph type="body" sz="quarter" idx="24" hasCustomPrompt="1"/>
          </p:nvPr>
        </p:nvSpPr>
        <p:spPr>
          <a:xfrm>
            <a:off x="7152979" y="5204164"/>
            <a:ext cx="3250800" cy="269018"/>
          </a:xfrm>
        </p:spPr>
        <p:txBody>
          <a:bodyPr vert="horz" lIns="0" tIns="45720" rIns="91440" bIns="0" numCol="1" rtlCol="0" anchor="b" anchorCtr="0">
            <a:noAutofit/>
          </a:bodyPr>
          <a:lstStyle>
            <a:lvl1pPr marL="0" indent="0">
              <a:buNone/>
              <a:defRPr lang="zh-CN" sz="1800" baseline="0" dirty="0">
                <a:solidFill>
                  <a:schemeClr val="bg1">
                    <a:lumMod val="50000"/>
                  </a:schemeClr>
                </a:solidFill>
              </a:defRPr>
            </a:lvl1pPr>
          </a:lstStyle>
          <a:p>
            <a:pPr marL="228600" lvl="0" indent="-228600"/>
            <a:r>
              <a:rPr lang="zh-CN" dirty="0"/>
              <a:t>编辑母版文本样式</a:t>
            </a:r>
            <a:endParaRPr lang="zh-CN" dirty="0"/>
          </a:p>
        </p:txBody>
      </p:sp>
      <p:sp>
        <p:nvSpPr>
          <p:cNvPr id="52" name="文本占位符 51"/>
          <p:cNvSpPr>
            <a:spLocks noGrp="1"/>
          </p:cNvSpPr>
          <p:nvPr>
            <p:ph type="body" sz="quarter" idx="25" hasCustomPrompt="1"/>
          </p:nvPr>
        </p:nvSpPr>
        <p:spPr>
          <a:xfrm>
            <a:off x="1708078" y="2023632"/>
            <a:ext cx="719242" cy="761929"/>
          </a:xfrm>
          <a:solidFill>
            <a:schemeClr val="accent1"/>
          </a:solidFill>
          <a:ln>
            <a:noFill/>
          </a:ln>
        </p:spPr>
        <p:txBody>
          <a:bodyPr lIns="0" tIns="0" rIns="0" bIns="0" numCol="1" anchor="ctr" anchorCtr="0">
            <a:normAutofit/>
          </a:bodyPr>
          <a:lstStyle>
            <a:lvl1pPr marL="0" indent="0" algn="ctr" defTabSz="914400" rtl="0" eaLnBrk="1" latinLnBrk="0" hangingPunct="1">
              <a:buNone/>
              <a:defRPr lang="zh-CN" sz="3600" b="0" kern="1200" baseline="0" dirty="0">
                <a:solidFill>
                  <a:schemeClr val="bg1"/>
                </a:solidFill>
                <a:latin typeface="Impact" panose="020B0806030902050204" pitchFamily="34" charset="0"/>
                <a:ea typeface="+mj-ea"/>
                <a:cs typeface="+mn-cs"/>
              </a:defRPr>
            </a:lvl1pPr>
            <a:lvl2pPr marL="457200" indent="0">
              <a:buNone/>
              <a:defRPr/>
            </a:lvl2pPr>
          </a:lstStyle>
          <a:p>
            <a:pPr lvl="0"/>
            <a:r>
              <a:rPr lang="en-US" altLang="zh-CN" dirty="0"/>
              <a:t>00</a:t>
            </a:r>
            <a:endParaRPr lang="zh-CN" dirty="0"/>
          </a:p>
        </p:txBody>
      </p:sp>
      <p:sp>
        <p:nvSpPr>
          <p:cNvPr id="32" name="文本占位符 51"/>
          <p:cNvSpPr>
            <a:spLocks noGrp="1"/>
          </p:cNvSpPr>
          <p:nvPr>
            <p:ph type="body" sz="quarter" idx="26" hasCustomPrompt="1"/>
          </p:nvPr>
        </p:nvSpPr>
        <p:spPr>
          <a:xfrm>
            <a:off x="6283367" y="2023632"/>
            <a:ext cx="719242" cy="761929"/>
          </a:xfrm>
          <a:solidFill>
            <a:schemeClr val="accent1"/>
          </a:solidFill>
          <a:ln>
            <a:noFill/>
          </a:ln>
        </p:spPr>
        <p:txBody>
          <a:bodyPr lIns="0" tIns="0" rIns="0" bIns="0" numCol="1" anchor="ctr" anchorCtr="0">
            <a:normAutofit/>
          </a:bodyPr>
          <a:lstStyle>
            <a:lvl1pPr marL="0" indent="0" algn="ctr" defTabSz="914400" rtl="0" eaLnBrk="1" latinLnBrk="0" hangingPunct="1">
              <a:buNone/>
              <a:defRPr lang="zh-CN" sz="3600" b="0" kern="1200" baseline="0" dirty="0">
                <a:solidFill>
                  <a:schemeClr val="bg1"/>
                </a:solidFill>
                <a:latin typeface="Impact" panose="020B0806030902050204" pitchFamily="34" charset="0"/>
                <a:ea typeface="+mj-ea"/>
                <a:cs typeface="+mn-cs"/>
              </a:defRPr>
            </a:lvl1pPr>
            <a:lvl2pPr marL="457200" indent="0">
              <a:buNone/>
              <a:defRPr/>
            </a:lvl2pPr>
          </a:lstStyle>
          <a:p>
            <a:pPr lvl="0"/>
            <a:r>
              <a:rPr lang="en-US" altLang="zh-CN" dirty="0"/>
              <a:t>00</a:t>
            </a:r>
            <a:endParaRPr lang="zh-CN" dirty="0"/>
          </a:p>
        </p:txBody>
      </p:sp>
      <p:sp>
        <p:nvSpPr>
          <p:cNvPr id="33" name="文本占位符 51"/>
          <p:cNvSpPr>
            <a:spLocks noGrp="1"/>
          </p:cNvSpPr>
          <p:nvPr>
            <p:ph type="body" sz="quarter" idx="27" hasCustomPrompt="1"/>
          </p:nvPr>
        </p:nvSpPr>
        <p:spPr>
          <a:xfrm>
            <a:off x="1708078" y="3332186"/>
            <a:ext cx="719242" cy="761929"/>
          </a:xfrm>
          <a:solidFill>
            <a:schemeClr val="accent1"/>
          </a:solidFill>
          <a:ln>
            <a:noFill/>
          </a:ln>
        </p:spPr>
        <p:txBody>
          <a:bodyPr lIns="0" tIns="0" rIns="0" bIns="0" numCol="1" anchor="ctr" anchorCtr="0">
            <a:normAutofit/>
          </a:bodyPr>
          <a:lstStyle>
            <a:lvl1pPr marL="0" indent="0" algn="ctr" defTabSz="914400" rtl="0" eaLnBrk="1" latinLnBrk="0" hangingPunct="1">
              <a:buNone/>
              <a:defRPr lang="zh-CN" sz="3600" b="0" kern="1200" baseline="0" dirty="0">
                <a:solidFill>
                  <a:schemeClr val="bg1"/>
                </a:solidFill>
                <a:latin typeface="Impact" panose="020B0806030902050204" pitchFamily="34" charset="0"/>
                <a:ea typeface="+mj-ea"/>
                <a:cs typeface="+mn-cs"/>
              </a:defRPr>
            </a:lvl1pPr>
            <a:lvl2pPr marL="457200" indent="0">
              <a:buNone/>
              <a:defRPr/>
            </a:lvl2pPr>
          </a:lstStyle>
          <a:p>
            <a:pPr lvl="0"/>
            <a:r>
              <a:rPr lang="en-US" altLang="zh-CN" dirty="0"/>
              <a:t>00</a:t>
            </a:r>
            <a:endParaRPr lang="zh-CN" dirty="0"/>
          </a:p>
        </p:txBody>
      </p:sp>
      <p:sp>
        <p:nvSpPr>
          <p:cNvPr id="34" name="文本占位符 51"/>
          <p:cNvSpPr>
            <a:spLocks noGrp="1"/>
          </p:cNvSpPr>
          <p:nvPr>
            <p:ph type="body" sz="quarter" idx="28" hasCustomPrompt="1"/>
          </p:nvPr>
        </p:nvSpPr>
        <p:spPr>
          <a:xfrm>
            <a:off x="6283367" y="3328426"/>
            <a:ext cx="719242" cy="761929"/>
          </a:xfrm>
          <a:solidFill>
            <a:schemeClr val="accent1"/>
          </a:solidFill>
          <a:ln>
            <a:noFill/>
          </a:ln>
        </p:spPr>
        <p:txBody>
          <a:bodyPr lIns="0" tIns="0" rIns="0" bIns="0" numCol="1" anchor="ctr" anchorCtr="0">
            <a:normAutofit/>
          </a:bodyPr>
          <a:lstStyle>
            <a:lvl1pPr marL="0" indent="0" algn="ctr" defTabSz="914400" rtl="0" eaLnBrk="1" latinLnBrk="0" hangingPunct="1">
              <a:buNone/>
              <a:defRPr lang="zh-CN" sz="3600" b="0" kern="1200" baseline="0" dirty="0">
                <a:solidFill>
                  <a:schemeClr val="bg1"/>
                </a:solidFill>
                <a:latin typeface="Impact" panose="020B0806030902050204" pitchFamily="34" charset="0"/>
                <a:ea typeface="+mj-ea"/>
                <a:cs typeface="+mn-cs"/>
              </a:defRPr>
            </a:lvl1pPr>
            <a:lvl2pPr marL="457200" indent="0">
              <a:buNone/>
              <a:defRPr/>
            </a:lvl2pPr>
          </a:lstStyle>
          <a:p>
            <a:pPr lvl="0"/>
            <a:r>
              <a:rPr lang="en-US" altLang="zh-CN" dirty="0"/>
              <a:t>00</a:t>
            </a:r>
            <a:endParaRPr lang="zh-CN" dirty="0"/>
          </a:p>
        </p:txBody>
      </p:sp>
      <p:sp>
        <p:nvSpPr>
          <p:cNvPr id="35" name="文本占位符 51"/>
          <p:cNvSpPr>
            <a:spLocks noGrp="1"/>
          </p:cNvSpPr>
          <p:nvPr>
            <p:ph type="body" sz="quarter" idx="29" hasCustomPrompt="1"/>
          </p:nvPr>
        </p:nvSpPr>
        <p:spPr>
          <a:xfrm>
            <a:off x="1708078" y="4711253"/>
            <a:ext cx="719242" cy="761929"/>
          </a:xfrm>
          <a:solidFill>
            <a:schemeClr val="accent1"/>
          </a:solidFill>
          <a:ln>
            <a:noFill/>
          </a:ln>
        </p:spPr>
        <p:txBody>
          <a:bodyPr lIns="0" tIns="0" rIns="0" bIns="0" numCol="1" anchor="ctr" anchorCtr="0">
            <a:normAutofit/>
          </a:bodyPr>
          <a:lstStyle>
            <a:lvl1pPr marL="0" indent="0" algn="ctr" defTabSz="914400" rtl="0" eaLnBrk="1" latinLnBrk="0" hangingPunct="1">
              <a:buNone/>
              <a:defRPr lang="zh-CN" sz="3600" b="0" kern="1200" baseline="0" dirty="0">
                <a:solidFill>
                  <a:schemeClr val="bg1"/>
                </a:solidFill>
                <a:latin typeface="Impact" panose="020B0806030902050204" pitchFamily="34" charset="0"/>
                <a:ea typeface="+mj-ea"/>
                <a:cs typeface="+mn-cs"/>
              </a:defRPr>
            </a:lvl1pPr>
            <a:lvl2pPr marL="457200" indent="0">
              <a:buNone/>
              <a:defRPr/>
            </a:lvl2pPr>
          </a:lstStyle>
          <a:p>
            <a:pPr lvl="0"/>
            <a:r>
              <a:rPr lang="en-US" altLang="zh-CN" dirty="0"/>
              <a:t>00</a:t>
            </a:r>
            <a:endParaRPr lang="zh-CN" dirty="0"/>
          </a:p>
        </p:txBody>
      </p:sp>
      <p:sp>
        <p:nvSpPr>
          <p:cNvPr id="36" name="文本占位符 51"/>
          <p:cNvSpPr>
            <a:spLocks noGrp="1"/>
          </p:cNvSpPr>
          <p:nvPr>
            <p:ph type="body" sz="quarter" idx="30" hasCustomPrompt="1"/>
          </p:nvPr>
        </p:nvSpPr>
        <p:spPr>
          <a:xfrm>
            <a:off x="6283367" y="4711253"/>
            <a:ext cx="719242" cy="761929"/>
          </a:xfrm>
          <a:solidFill>
            <a:schemeClr val="accent1"/>
          </a:solidFill>
          <a:ln>
            <a:noFill/>
          </a:ln>
        </p:spPr>
        <p:txBody>
          <a:bodyPr lIns="0" tIns="0" rIns="0" bIns="0" numCol="1" anchor="ctr" anchorCtr="0">
            <a:normAutofit/>
          </a:bodyPr>
          <a:lstStyle>
            <a:lvl1pPr marL="0" indent="0" algn="ctr" defTabSz="914400" rtl="0" eaLnBrk="1" latinLnBrk="0" hangingPunct="1">
              <a:buNone/>
              <a:defRPr lang="zh-CN" sz="3600" b="0" kern="1200" baseline="0" dirty="0">
                <a:solidFill>
                  <a:schemeClr val="bg1"/>
                </a:solidFill>
                <a:latin typeface="Impact" panose="020B0806030902050204" pitchFamily="34" charset="0"/>
                <a:ea typeface="+mj-ea"/>
                <a:cs typeface="+mn-cs"/>
              </a:defRPr>
            </a:lvl1pPr>
            <a:lvl2pPr marL="457200" indent="0">
              <a:buNone/>
              <a:defRPr/>
            </a:lvl2pPr>
          </a:lstStyle>
          <a:p>
            <a:pPr lvl="0"/>
            <a:r>
              <a:rPr lang="en-US" altLang="zh-CN" dirty="0"/>
              <a:t>00</a:t>
            </a:r>
            <a:endParaRPr lang="zh-CN" dirty="0"/>
          </a:p>
        </p:txBody>
      </p:sp>
      <p:pic>
        <p:nvPicPr>
          <p:cNvPr id="37" name="图片 36"/>
          <p:cNvPicPr>
            <a:picLocks noChangeAspect="1"/>
          </p:cNvPicPr>
          <p:nvPr userDrawn="1"/>
        </p:nvPicPr>
        <p:blipFill>
          <a:blip r:embed="rId4"/>
          <a:stretch>
            <a:fillRect/>
          </a:stretch>
        </p:blipFill>
        <p:spPr>
          <a:xfrm>
            <a:off x="9551847" y="550504"/>
            <a:ext cx="1967053" cy="469531"/>
          </a:xfrm>
          <a:prstGeom prst="rect">
            <a:avLst/>
          </a:prstGeom>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视频母版">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6" name="组合 5"/>
          <p:cNvGrpSpPr/>
          <p:nvPr userDrawn="1"/>
        </p:nvGrpSpPr>
        <p:grpSpPr>
          <a:xfrm>
            <a:off x="670560" y="1959198"/>
            <a:ext cx="6136670" cy="3434133"/>
            <a:chOff x="2891583" y="1950543"/>
            <a:chExt cx="5965680" cy="3434133"/>
          </a:xfrm>
        </p:grpSpPr>
        <p:sp>
          <p:nvSpPr>
            <p:cNvPr id="14" name="Freeform 45"/>
            <p:cNvSpPr/>
            <p:nvPr/>
          </p:nvSpPr>
          <p:spPr>
            <a:xfrm>
              <a:off x="2891583" y="5252070"/>
              <a:ext cx="3004934" cy="132606"/>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2E2E35"/>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15" name="Freeform 46"/>
            <p:cNvSpPr/>
            <p:nvPr/>
          </p:nvSpPr>
          <p:spPr>
            <a:xfrm>
              <a:off x="5852327" y="5252070"/>
              <a:ext cx="3004934" cy="132606"/>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2E2E35"/>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17" name="Freeform 47"/>
            <p:cNvSpPr/>
            <p:nvPr/>
          </p:nvSpPr>
          <p:spPr>
            <a:xfrm>
              <a:off x="3479652" y="1950543"/>
              <a:ext cx="4833729" cy="3311728"/>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18" name="Freeform 48"/>
            <p:cNvSpPr/>
            <p:nvPr/>
          </p:nvSpPr>
          <p:spPr>
            <a:xfrm>
              <a:off x="3496649" y="1967543"/>
              <a:ext cx="4803138" cy="3277727"/>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2E2E35"/>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19" name="Rectangle 50"/>
            <p:cNvSpPr>
              <a:spLocks noChangeArrowheads="1"/>
            </p:cNvSpPr>
            <p:nvPr/>
          </p:nvSpPr>
          <p:spPr>
            <a:xfrm>
              <a:off x="2891583" y="5197667"/>
              <a:ext cx="5965680" cy="108804"/>
            </a:xfrm>
            <a:prstGeom prst="rect">
              <a:avLst/>
            </a:prstGeom>
            <a:solidFill>
              <a:srgbClr val="FFFFFF">
                <a:lumMod val="95000"/>
              </a:srgbClr>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20" name="Freeform 51"/>
            <p:cNvSpPr/>
            <p:nvPr/>
          </p:nvSpPr>
          <p:spPr>
            <a:xfrm>
              <a:off x="5444416" y="5197667"/>
              <a:ext cx="856610" cy="61202"/>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22" name="Oval 54"/>
            <p:cNvSpPr>
              <a:spLocks noChangeArrowheads="1"/>
            </p:cNvSpPr>
            <p:nvPr/>
          </p:nvSpPr>
          <p:spPr>
            <a:xfrm>
              <a:off x="5869324" y="2055946"/>
              <a:ext cx="50989" cy="51003"/>
            </a:xfrm>
            <a:prstGeom prst="ellipse">
              <a:avLst/>
            </a:prstGeom>
            <a:solidFill>
              <a:srgbClr val="2C2C2C"/>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23" name="Oval 55"/>
            <p:cNvSpPr>
              <a:spLocks noChangeArrowheads="1"/>
            </p:cNvSpPr>
            <p:nvPr/>
          </p:nvSpPr>
          <p:spPr>
            <a:xfrm>
              <a:off x="5869324" y="2052547"/>
              <a:ext cx="50989" cy="47602"/>
            </a:xfrm>
            <a:prstGeom prst="ellipse">
              <a:avLst/>
            </a:prstGeom>
            <a:solidFill>
              <a:srgbClr val="0A0A0A"/>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24" name="Oval 56"/>
            <p:cNvSpPr>
              <a:spLocks noChangeArrowheads="1"/>
            </p:cNvSpPr>
            <p:nvPr/>
          </p:nvSpPr>
          <p:spPr>
            <a:xfrm>
              <a:off x="5879520" y="2059347"/>
              <a:ext cx="30595" cy="34001"/>
            </a:xfrm>
            <a:prstGeom prst="ellipse">
              <a:avLst/>
            </a:prstGeom>
            <a:solidFill>
              <a:srgbClr val="000000"/>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25" name="Oval 57"/>
            <p:cNvSpPr>
              <a:spLocks noChangeArrowheads="1"/>
            </p:cNvSpPr>
            <p:nvPr/>
          </p:nvSpPr>
          <p:spPr>
            <a:xfrm>
              <a:off x="5886318" y="2069547"/>
              <a:ext cx="16998" cy="17002"/>
            </a:xfrm>
            <a:prstGeom prst="ellipse">
              <a:avLst/>
            </a:prstGeom>
            <a:solidFill>
              <a:srgbClr val="2C99B4"/>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sp>
          <p:nvSpPr>
            <p:cNvPr id="26" name="Freeform 58"/>
            <p:cNvSpPr/>
            <p:nvPr/>
          </p:nvSpPr>
          <p:spPr>
            <a:xfrm>
              <a:off x="5893117" y="2072948"/>
              <a:ext cx="3400" cy="6801"/>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p:spPr>
          <p:txBody>
            <a:bodyPr vert="horz" wrap="square" lIns="91440" tIns="45720" rIns="91440" bIns="45720" numCol="1" anchor="t" anchorCtr="0" compatLnSpc="1"/>
            <a:lstStyle/>
            <a:p>
              <a:pPr marL="0" marR="0" lvl="0" indent="0" defTabSz="1828165" eaLnBrk="1" latinLnBrk="0" hangingPunct="1">
                <a:lnSpc>
                  <a:spcPct val="100000"/>
                </a:lnSpc>
                <a:spcBef>
                  <a:spcPts val="0"/>
                </a:spcBef>
                <a:spcAft>
                  <a:spcPts val="0"/>
                </a:spcAft>
                <a:buClrTx/>
                <a:buSzTx/>
                <a:buFontTx/>
                <a:buNone/>
                <a:defRPr/>
              </a:pPr>
              <a:endParaRPr kumimoji="0" lang="id-ID" altLang="id-ID" sz="3600" b="0" i="0" u="none" strike="noStrike" kern="0" cap="none" spc="0" normalizeH="0" baseline="0" noProof="0">
                <a:ln>
                  <a:noFill/>
                </a:ln>
                <a:solidFill>
                  <a:srgbClr val="7F7F7F"/>
                </a:solidFill>
                <a:effectLst/>
                <a:uLnTx/>
                <a:uFillTx/>
                <a:latin typeface="Roboto Light"/>
              </a:endParaRPr>
            </a:p>
          </p:txBody>
        </p:sp>
      </p:grpSp>
      <p:sp>
        <p:nvSpPr>
          <p:cNvPr id="3" name="矩形 2"/>
          <p:cNvSpPr>
            <a:spLocks noChangeAspect="1"/>
          </p:cNvSpPr>
          <p:nvPr userDrawn="1"/>
        </p:nvSpPr>
        <p:spPr>
          <a:xfrm>
            <a:off x="1469639" y="2349701"/>
            <a:ext cx="4592069" cy="25830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sp>
        <p:nvSpPr>
          <p:cNvPr id="4" name="内容占位符 3"/>
          <p:cNvSpPr>
            <a:spLocks noGrp="1" noChangeAspect="1"/>
          </p:cNvSpPr>
          <p:nvPr>
            <p:ph sz="quarter" idx="11" hasCustomPrompt="1"/>
          </p:nvPr>
        </p:nvSpPr>
        <p:spPr>
          <a:xfrm>
            <a:off x="1468873" y="2345176"/>
            <a:ext cx="4593600" cy="2592088"/>
          </a:xfrm>
        </p:spPr>
        <p:txBody>
          <a:bodyPr numCol="1"/>
          <a:lstStyle/>
          <a:p>
            <a:pPr lvl="0"/>
            <a:r>
              <a:rPr lang="zh-CN" dirty="0"/>
              <a:t>编辑母版文本样式</a:t>
            </a:r>
            <a:endParaRPr lang="zh-CN" dirty="0"/>
          </a:p>
          <a:p>
            <a:pPr lvl="1"/>
            <a:r>
              <a:rPr lang="zh-CN" dirty="0"/>
              <a:t>第二级</a:t>
            </a:r>
            <a:endParaRPr lang="zh-CN" dirty="0"/>
          </a:p>
          <a:p>
            <a:pPr lvl="2"/>
            <a:r>
              <a:rPr lang="zh-CN" dirty="0"/>
              <a:t>第三级</a:t>
            </a:r>
            <a:endParaRPr lang="zh-CN" dirty="0"/>
          </a:p>
          <a:p>
            <a:pPr lvl="3"/>
            <a:r>
              <a:rPr lang="zh-CN" dirty="0"/>
              <a:t>第四级</a:t>
            </a:r>
            <a:endParaRPr lang="zh-CN" dirty="0"/>
          </a:p>
          <a:p>
            <a:pPr lvl="4"/>
            <a:r>
              <a:rPr lang="zh-CN" dirty="0"/>
              <a:t>第五级</a:t>
            </a:r>
            <a:endParaRPr lang="zh-CN" dirty="0"/>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transition spd="slow">
    <p:push dir="u"/>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414"/>
            <a:ext cx="9144000" cy="2387709"/>
          </a:xfrm>
        </p:spPr>
        <p:txBody>
          <a:bodyPr anchor="b"/>
          <a:lstStyle>
            <a:lvl1pPr algn="ctr">
              <a:defRPr sz="592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203"/>
            <a:ext cx="9144000" cy="1655838"/>
          </a:xfrm>
        </p:spPr>
        <p:txBody>
          <a:bodyPr/>
          <a:lstStyle>
            <a:lvl1pPr marL="0" indent="0" algn="ctr">
              <a:buNone/>
              <a:defRPr sz="2370"/>
            </a:lvl1pPr>
            <a:lvl2pPr marL="451485" indent="0" algn="ctr">
              <a:buNone/>
              <a:defRPr sz="1975"/>
            </a:lvl2pPr>
            <a:lvl3pPr marL="902335" indent="0" algn="ctr">
              <a:buNone/>
              <a:defRPr sz="1775"/>
            </a:lvl3pPr>
            <a:lvl4pPr marL="1353820" indent="0" algn="ctr">
              <a:buNone/>
              <a:defRPr sz="1580"/>
            </a:lvl4pPr>
            <a:lvl5pPr marL="1805305" indent="0" algn="ctr">
              <a:buNone/>
              <a:defRPr sz="1580"/>
            </a:lvl5pPr>
            <a:lvl6pPr marL="2256155" indent="0" algn="ctr">
              <a:buNone/>
              <a:defRPr sz="1580"/>
            </a:lvl6pPr>
            <a:lvl7pPr marL="2707640" indent="0" algn="ctr">
              <a:buNone/>
              <a:defRPr sz="1580"/>
            </a:lvl7pPr>
            <a:lvl8pPr marL="3159125" indent="0" algn="ctr">
              <a:buNone/>
              <a:defRPr sz="1580"/>
            </a:lvl8pPr>
            <a:lvl9pPr marL="3609975" indent="0" algn="ctr">
              <a:buNone/>
              <a:defRPr sz="158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1AF86178-BC3E-4C35-8666-15163A654543}" type="datetime1">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A149012F-9AD8-483C-AEC0-E40DC2CCE482}" type="slidenum">
              <a:rPr lang="zh-CN" altLang="en-US" smtClean="0"/>
            </a:fld>
            <a:endParaRPr lang="zh-CN" altLang="en-US"/>
          </a:p>
        </p:txBody>
      </p:sp>
    </p:spTree>
  </p:cSld>
  <p:clrMapOvr>
    <a:masterClrMapping/>
  </p:clrMapOvr>
  <p:hf hdr="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Date Placeholder 3"/>
          <p:cNvSpPr>
            <a:spLocks noGrp="1"/>
          </p:cNvSpPr>
          <p:nvPr>
            <p:ph type="dt" sz="half" idx="10"/>
          </p:nvPr>
        </p:nvSpPr>
        <p:spPr/>
        <p:txBody>
          <a:bodyPr/>
          <a:lstStyle/>
          <a:p>
            <a:fld id="{750AB516-3FAE-409B-98F3-829CB47181A2}" type="datetime1">
              <a:rPr lang="zh-CN" altLang="en-US" smtClean="0"/>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A149012F-9AD8-483C-AEC0-E40DC2CCE482}" type="slidenum">
              <a:rPr lang="zh-CN" altLang="en-US" smtClean="0"/>
            </a:fld>
            <a:endParaRPr lang="zh-CN" altLang="en-US"/>
          </a:p>
        </p:txBody>
      </p:sp>
    </p:spTree>
  </p:cSld>
  <p:clrMapOvr>
    <a:masterClrMapping/>
  </p:clrMapOvr>
  <p:hf hdr="0" ftr="0" dt="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C098AF5-7BDE-4D06-B407-059FED8BB7A9}" type="datetime1">
              <a:rPr lang="zh-CN" altLang="en-US" smtClean="0"/>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a:xfrm>
            <a:off x="3553437" y="6356640"/>
            <a:ext cx="2743200" cy="365142"/>
          </a:xfrm>
        </p:spPr>
        <p:txBody>
          <a:bodyPr/>
          <a:lstStyle>
            <a:lvl1pPr>
              <a:defRPr b="1">
                <a:latin typeface="微软雅黑 Light" panose="020B0502040204020203" charset="-122"/>
                <a:ea typeface="微软雅黑 Light" panose="020B0502040204020203" charset="-122"/>
              </a:defRPr>
            </a:lvl1pPr>
          </a:lstStyle>
          <a:p>
            <a:fld id="{A149012F-9AD8-483C-AEC0-E40DC2CCE482}" type="slidenum">
              <a:rPr lang="zh-CN" altLang="en-US" smtClean="0"/>
            </a:fld>
            <a:endParaRPr lang="zh-CN" altLang="en-US" dirty="0"/>
          </a:p>
        </p:txBody>
      </p:sp>
    </p:spTree>
  </p:cSld>
  <p:clrMapOvr>
    <a:masterClrMapping/>
  </p:clrMapOvr>
  <p:hf hdr="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四项目录">
    <p:spTree>
      <p:nvGrpSpPr>
        <p:cNvPr id="1" name=""/>
        <p:cNvGrpSpPr/>
        <p:nvPr/>
      </p:nvGrpSpPr>
      <p:grpSpPr>
        <a:xfrm>
          <a:off x="0" y="0"/>
          <a:ext cx="0" cy="0"/>
          <a:chOff x="0" y="0"/>
          <a:chExt cx="0" cy="0"/>
        </a:xfrm>
      </p:grpSpPr>
      <p:sp>
        <p:nvSpPr>
          <p:cNvPr id="18" name="矩形 17"/>
          <p:cNvSpPr/>
          <p:nvPr userDrawn="1"/>
        </p:nvSpPr>
        <p:spPr>
          <a:xfrm>
            <a:off x="0" y="1130300"/>
            <a:ext cx="12192000" cy="5375272"/>
          </a:xfrm>
          <a:prstGeom prst="rect">
            <a:avLst/>
          </a:prstGeom>
          <a:gradFill>
            <a:gsLst>
              <a:gs pos="0">
                <a:schemeClr val="accent1">
                  <a:lumMod val="5000"/>
                  <a:lumOff val="95000"/>
                  <a:alpha val="93000"/>
                </a:schemeClr>
              </a:gs>
              <a:gs pos="50000">
                <a:srgbClr val="F6FAFF">
                  <a:alpha val="93000"/>
                </a:srgbClr>
              </a:gs>
              <a:gs pos="100000">
                <a:schemeClr val="bg1">
                  <a:alpha val="0"/>
                </a:schemeClr>
              </a:gs>
            </a:gsLst>
            <a:lin ang="0" scaled="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1" name="矩形 20"/>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sp>
        <p:nvSpPr>
          <p:cNvPr id="55" name="矩形 54"/>
          <p:cNvSpPr/>
          <p:nvPr userDrawn="1"/>
        </p:nvSpPr>
        <p:spPr>
          <a:xfrm>
            <a:off x="0" y="0"/>
            <a:ext cx="12192000" cy="114046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22" name="图片 21"/>
          <p:cNvPicPr>
            <a:picLocks noChangeAspect="1"/>
          </p:cNvPicPr>
          <p:nvPr userDrawn="1"/>
        </p:nvPicPr>
        <p:blipFill>
          <a:blip r:embed="rId2"/>
          <a:stretch>
            <a:fillRect/>
          </a:stretch>
        </p:blipFill>
        <p:spPr>
          <a:xfrm>
            <a:off x="673100" y="6580054"/>
            <a:ext cx="1330959" cy="203465"/>
          </a:xfrm>
          <a:prstGeom prst="rect">
            <a:avLst/>
          </a:prstGeom>
        </p:spPr>
      </p:pic>
      <p:pic>
        <p:nvPicPr>
          <p:cNvPr id="24" name="图片 23"/>
          <p:cNvPicPr>
            <a:picLocks noChangeAspect="1"/>
          </p:cNvPicPr>
          <p:nvPr userDrawn="1"/>
        </p:nvPicPr>
        <p:blipFill>
          <a:blip r:embed="rId3"/>
          <a:stretch>
            <a:fillRect/>
          </a:stretch>
        </p:blipFill>
        <p:spPr>
          <a:xfrm>
            <a:off x="8610600" y="6626002"/>
            <a:ext cx="2908300" cy="111568"/>
          </a:xfrm>
          <a:prstGeom prst="rect">
            <a:avLst/>
          </a:prstGeom>
        </p:spPr>
      </p:pic>
      <p:pic>
        <p:nvPicPr>
          <p:cNvPr id="56" name="图片 55"/>
          <p:cNvPicPr>
            <a:picLocks noChangeAspect="1"/>
          </p:cNvPicPr>
          <p:nvPr userDrawn="1"/>
        </p:nvPicPr>
        <p:blipFill>
          <a:blip r:embed="rId4"/>
          <a:stretch>
            <a:fillRect/>
          </a:stretch>
        </p:blipFill>
        <p:spPr>
          <a:xfrm>
            <a:off x="660401" y="611569"/>
            <a:ext cx="1747519" cy="417129"/>
          </a:xfrm>
          <a:prstGeom prst="rect">
            <a:avLst/>
          </a:prstGeom>
        </p:spPr>
      </p:pic>
      <p:sp>
        <p:nvSpPr>
          <p:cNvPr id="5" name="文本占位符 4"/>
          <p:cNvSpPr>
            <a:spLocks noGrp="1"/>
          </p:cNvSpPr>
          <p:nvPr>
            <p:ph type="body" sz="quarter" idx="12" hasCustomPrompt="1"/>
          </p:nvPr>
        </p:nvSpPr>
        <p:spPr>
          <a:xfrm>
            <a:off x="7330441" y="715440"/>
            <a:ext cx="4188460" cy="287835"/>
          </a:xfrm>
        </p:spPr>
        <p:txBody>
          <a:bodyPr rIns="0" bIns="0" numCol="1" anchor="b" anchorCtr="0">
            <a:normAutofit/>
          </a:bodyPr>
          <a:lstStyle>
            <a:lvl1pPr marL="0" indent="0" algn="r">
              <a:buNone/>
              <a:defRPr sz="1600" b="0">
                <a:solidFill>
                  <a:schemeClr val="bg1"/>
                </a:solidFill>
                <a:latin typeface="+mj-ea"/>
                <a:ea typeface="+mj-ea"/>
              </a:defRPr>
            </a:lvl1pPr>
            <a:lvl2pPr marL="457200" indent="0">
              <a:buNone/>
              <a:defRPr/>
            </a:lvl2pPr>
          </a:lstStyle>
          <a:p>
            <a:pPr lvl="0"/>
            <a:r>
              <a:rPr lang="zh-CN" dirty="0"/>
              <a:t>这里可以输入你的课题题目</a:t>
            </a:r>
            <a:endParaRPr lang="zh-CN" dirty="0"/>
          </a:p>
        </p:txBody>
      </p:sp>
      <p:sp>
        <p:nvSpPr>
          <p:cNvPr id="3" name="文本占位符 2"/>
          <p:cNvSpPr>
            <a:spLocks noGrp="1"/>
          </p:cNvSpPr>
          <p:nvPr>
            <p:ph type="body" sz="quarter" idx="13" hasCustomPrompt="1"/>
          </p:nvPr>
        </p:nvSpPr>
        <p:spPr>
          <a:xfrm>
            <a:off x="1320160" y="2029876"/>
            <a:ext cx="1107757" cy="909893"/>
          </a:xfrm>
        </p:spPr>
        <p:txBody>
          <a:bodyPr lIns="0" numCol="1">
            <a:noAutofit/>
          </a:bodyPr>
          <a:lstStyle>
            <a:lvl1pPr marL="0" indent="0" algn="l">
              <a:buNone/>
              <a:defRPr lang="zh-CN" sz="6000" kern="1200" dirty="0" smtClean="0">
                <a:gradFill>
                  <a:gsLst>
                    <a:gs pos="0">
                      <a:schemeClr val="accent1"/>
                    </a:gs>
                    <a:gs pos="100000">
                      <a:schemeClr val="accent1">
                        <a:lumMod val="20000"/>
                        <a:lumOff val="80000"/>
                        <a:alpha val="0"/>
                      </a:schemeClr>
                    </a:gs>
                  </a:gsLst>
                  <a:lin ang="5400000" scaled="1"/>
                </a:gradFill>
                <a:latin typeface="Impact" panose="020B0806030902050204" pitchFamily="34" charset="0"/>
                <a:ea typeface="+mn-ea"/>
                <a:cs typeface="+mn-cs"/>
              </a:defRPr>
            </a:lvl1pPr>
            <a:lvl2pPr marL="457200" indent="0">
              <a:buNone/>
              <a:defRPr/>
            </a:lvl2pPr>
          </a:lstStyle>
          <a:p>
            <a:pPr lvl="0"/>
            <a:r>
              <a:rPr lang="en-US" altLang="zh-CN" dirty="0"/>
              <a:t>00</a:t>
            </a:r>
            <a:endParaRPr lang="zh-CN" dirty="0"/>
          </a:p>
        </p:txBody>
      </p:sp>
      <p:sp>
        <p:nvSpPr>
          <p:cNvPr id="50" name="文本占位符 17"/>
          <p:cNvSpPr>
            <a:spLocks noGrp="1"/>
          </p:cNvSpPr>
          <p:nvPr>
            <p:ph type="body" sz="quarter" idx="14" hasCustomPrompt="1"/>
          </p:nvPr>
        </p:nvSpPr>
        <p:spPr>
          <a:xfrm>
            <a:off x="1320160" y="2622561"/>
            <a:ext cx="2376000" cy="361081"/>
          </a:xfrm>
        </p:spPr>
        <p:txBody>
          <a:bodyPr lIns="0" tIns="0" numCol="1" anchor="t" anchorCtr="0">
            <a:noAutofit/>
          </a:bodyPr>
          <a:lstStyle>
            <a:lvl1pPr marL="0" indent="0" algn="l">
              <a:buNone/>
              <a:defRPr sz="3000" b="1">
                <a:solidFill>
                  <a:schemeClr val="tx1">
                    <a:lumMod val="95000"/>
                    <a:lumOff val="5000"/>
                  </a:schemeClr>
                </a:solidFill>
                <a:latin typeface="+mj-ea"/>
                <a:ea typeface="+mj-ea"/>
              </a:defRPr>
            </a:lvl1pPr>
            <a:lvl2pPr marL="457200" indent="0">
              <a:buNone/>
              <a:defRPr/>
            </a:lvl2pPr>
          </a:lstStyle>
          <a:p>
            <a:pPr lvl="0"/>
            <a:r>
              <a:rPr lang="zh-CN" dirty="0"/>
              <a:t>编辑文本</a:t>
            </a:r>
            <a:endParaRPr lang="zh-CN" dirty="0"/>
          </a:p>
        </p:txBody>
      </p:sp>
      <p:sp>
        <p:nvSpPr>
          <p:cNvPr id="51" name="文本占位符 21"/>
          <p:cNvSpPr>
            <a:spLocks noGrp="1"/>
          </p:cNvSpPr>
          <p:nvPr>
            <p:ph type="body" sz="quarter" idx="15" hasCustomPrompt="1"/>
          </p:nvPr>
        </p:nvSpPr>
        <p:spPr>
          <a:xfrm>
            <a:off x="1320160" y="3114237"/>
            <a:ext cx="2376000" cy="269018"/>
          </a:xfrm>
        </p:spPr>
        <p:txBody>
          <a:bodyPr lIns="0" bIns="0" numCol="1" anchor="b" anchorCtr="0">
            <a:noAutofit/>
          </a:bodyPr>
          <a:lstStyle>
            <a:lvl1pPr marL="0" indent="0" algn="l">
              <a:buNone/>
              <a:defRPr sz="1800" baseline="0">
                <a:solidFill>
                  <a:schemeClr val="bg1">
                    <a:lumMod val="50000"/>
                  </a:schemeClr>
                </a:solidFill>
                <a:latin typeface="+mn-lt"/>
                <a:ea typeface="+mn-ea"/>
              </a:defRPr>
            </a:lvl1pPr>
            <a:lvl2pPr marL="457200" indent="0">
              <a:buNone/>
              <a:defRPr/>
            </a:lvl2pPr>
          </a:lstStyle>
          <a:p>
            <a:pPr lvl="0"/>
            <a:r>
              <a:rPr lang="zh-CN" dirty="0"/>
              <a:t>编辑文本样式</a:t>
            </a:r>
            <a:endParaRPr lang="zh-CN" dirty="0"/>
          </a:p>
        </p:txBody>
      </p:sp>
      <p:sp>
        <p:nvSpPr>
          <p:cNvPr id="58" name="文本占位符 2"/>
          <p:cNvSpPr>
            <a:spLocks noGrp="1"/>
          </p:cNvSpPr>
          <p:nvPr>
            <p:ph type="body" sz="quarter" idx="16" hasCustomPrompt="1"/>
          </p:nvPr>
        </p:nvSpPr>
        <p:spPr>
          <a:xfrm>
            <a:off x="4171321" y="2029876"/>
            <a:ext cx="1107757" cy="909893"/>
          </a:xfrm>
        </p:spPr>
        <p:txBody>
          <a:bodyPr lIns="0" numCol="1">
            <a:noAutofit/>
          </a:bodyPr>
          <a:lstStyle>
            <a:lvl1pPr marL="0" indent="0" algn="l">
              <a:buNone/>
              <a:defRPr lang="zh-CN" sz="6000" kern="1200" dirty="0" smtClean="0">
                <a:gradFill>
                  <a:gsLst>
                    <a:gs pos="0">
                      <a:schemeClr val="accent1"/>
                    </a:gs>
                    <a:gs pos="100000">
                      <a:schemeClr val="accent1">
                        <a:lumMod val="20000"/>
                        <a:lumOff val="80000"/>
                        <a:alpha val="0"/>
                      </a:schemeClr>
                    </a:gs>
                  </a:gsLst>
                  <a:lin ang="5400000" scaled="1"/>
                </a:gradFill>
                <a:latin typeface="Impact" panose="020B0806030902050204" pitchFamily="34" charset="0"/>
                <a:ea typeface="+mn-ea"/>
                <a:cs typeface="+mn-cs"/>
              </a:defRPr>
            </a:lvl1pPr>
            <a:lvl2pPr marL="457200" indent="0">
              <a:buNone/>
              <a:defRPr/>
            </a:lvl2pPr>
          </a:lstStyle>
          <a:p>
            <a:pPr lvl="0"/>
            <a:r>
              <a:rPr lang="en-US" altLang="zh-CN" dirty="0"/>
              <a:t>00</a:t>
            </a:r>
            <a:endParaRPr lang="zh-CN" dirty="0"/>
          </a:p>
        </p:txBody>
      </p:sp>
      <p:sp>
        <p:nvSpPr>
          <p:cNvPr id="59" name="文本占位符 17"/>
          <p:cNvSpPr>
            <a:spLocks noGrp="1"/>
          </p:cNvSpPr>
          <p:nvPr>
            <p:ph type="body" sz="quarter" idx="17" hasCustomPrompt="1"/>
          </p:nvPr>
        </p:nvSpPr>
        <p:spPr>
          <a:xfrm>
            <a:off x="4171321" y="2622561"/>
            <a:ext cx="2376000" cy="361081"/>
          </a:xfrm>
        </p:spPr>
        <p:txBody>
          <a:bodyPr lIns="0" tIns="0" numCol="1" anchor="t" anchorCtr="0">
            <a:noAutofit/>
          </a:bodyPr>
          <a:lstStyle>
            <a:lvl1pPr marL="0" indent="0" algn="l">
              <a:buNone/>
              <a:defRPr lang="zh-CN" sz="3000" b="1" kern="1200" dirty="0">
                <a:solidFill>
                  <a:schemeClr val="tx1">
                    <a:lumMod val="95000"/>
                    <a:lumOff val="5000"/>
                  </a:schemeClr>
                </a:solidFill>
                <a:latin typeface="+mj-ea"/>
                <a:ea typeface="+mj-ea"/>
                <a:cs typeface="+mn-cs"/>
              </a:defRPr>
            </a:lvl1pPr>
            <a:lvl2pPr marL="457200" indent="0">
              <a:buNone/>
              <a:defRPr/>
            </a:lvl2pPr>
          </a:lstStyle>
          <a:p>
            <a:pPr marL="0" lvl="0" indent="0" algn="l" defTabSz="914400" rtl="0" eaLnBrk="1" latinLnBrk="0" hangingPunct="1">
              <a:lnSpc>
                <a:spcPct val="90000"/>
              </a:lnSpc>
              <a:spcBef>
                <a:spcPts val="1000"/>
              </a:spcBef>
              <a:buFont typeface="Arial" panose="020B0604020202020204" pitchFamily="34" charset="0"/>
              <a:buNone/>
            </a:pPr>
            <a:r>
              <a:rPr lang="zh-CN" dirty="0"/>
              <a:t>编辑文本</a:t>
            </a:r>
            <a:endParaRPr lang="zh-CN" dirty="0"/>
          </a:p>
        </p:txBody>
      </p:sp>
      <p:sp>
        <p:nvSpPr>
          <p:cNvPr id="60" name="文本占位符 21"/>
          <p:cNvSpPr>
            <a:spLocks noGrp="1"/>
          </p:cNvSpPr>
          <p:nvPr>
            <p:ph type="body" sz="quarter" idx="18" hasCustomPrompt="1"/>
          </p:nvPr>
        </p:nvSpPr>
        <p:spPr>
          <a:xfrm>
            <a:off x="4171321" y="3114237"/>
            <a:ext cx="2376000" cy="269018"/>
          </a:xfrm>
        </p:spPr>
        <p:txBody>
          <a:bodyPr lIns="0" bIns="0" numCol="1" anchor="b" anchorCtr="0">
            <a:noAutofit/>
          </a:bodyPr>
          <a:lstStyle>
            <a:lvl1pPr marL="0" indent="0" algn="l">
              <a:buNone/>
              <a:defRPr sz="1800" baseline="0">
                <a:solidFill>
                  <a:schemeClr val="bg1">
                    <a:lumMod val="50000"/>
                  </a:schemeClr>
                </a:solidFill>
                <a:latin typeface="+mn-lt"/>
                <a:ea typeface="+mn-ea"/>
              </a:defRPr>
            </a:lvl1pPr>
            <a:lvl2pPr marL="457200" indent="0">
              <a:buNone/>
              <a:defRPr/>
            </a:lvl2pPr>
          </a:lstStyle>
          <a:p>
            <a:pPr lvl="0"/>
            <a:r>
              <a:rPr lang="zh-CN" dirty="0"/>
              <a:t>编辑文本样式</a:t>
            </a:r>
            <a:endParaRPr lang="zh-CN" dirty="0"/>
          </a:p>
        </p:txBody>
      </p:sp>
      <p:sp>
        <p:nvSpPr>
          <p:cNvPr id="61" name="文本占位符 2"/>
          <p:cNvSpPr>
            <a:spLocks noGrp="1"/>
          </p:cNvSpPr>
          <p:nvPr>
            <p:ph type="body" sz="quarter" idx="19" hasCustomPrompt="1"/>
          </p:nvPr>
        </p:nvSpPr>
        <p:spPr>
          <a:xfrm>
            <a:off x="1320160" y="3914761"/>
            <a:ext cx="1107757" cy="909893"/>
          </a:xfrm>
        </p:spPr>
        <p:txBody>
          <a:bodyPr lIns="0" numCol="1">
            <a:noAutofit/>
          </a:bodyPr>
          <a:lstStyle>
            <a:lvl1pPr marL="0" indent="0" algn="l">
              <a:buNone/>
              <a:defRPr lang="zh-CN" sz="6000" kern="1200" dirty="0" smtClean="0">
                <a:gradFill>
                  <a:gsLst>
                    <a:gs pos="0">
                      <a:schemeClr val="accent1"/>
                    </a:gs>
                    <a:gs pos="100000">
                      <a:schemeClr val="accent1">
                        <a:lumMod val="20000"/>
                        <a:lumOff val="80000"/>
                        <a:alpha val="0"/>
                      </a:schemeClr>
                    </a:gs>
                  </a:gsLst>
                  <a:lin ang="5400000" scaled="1"/>
                </a:gradFill>
                <a:latin typeface="Impact" panose="020B0806030902050204" pitchFamily="34" charset="0"/>
                <a:ea typeface="+mn-ea"/>
                <a:cs typeface="+mn-cs"/>
              </a:defRPr>
            </a:lvl1pPr>
            <a:lvl2pPr marL="457200" indent="0">
              <a:buNone/>
              <a:defRPr/>
            </a:lvl2pPr>
          </a:lstStyle>
          <a:p>
            <a:pPr lvl="0"/>
            <a:r>
              <a:rPr lang="en-US" altLang="zh-CN" dirty="0"/>
              <a:t>00</a:t>
            </a:r>
            <a:endParaRPr lang="zh-CN" dirty="0"/>
          </a:p>
        </p:txBody>
      </p:sp>
      <p:sp>
        <p:nvSpPr>
          <p:cNvPr id="62" name="文本占位符 17"/>
          <p:cNvSpPr>
            <a:spLocks noGrp="1"/>
          </p:cNvSpPr>
          <p:nvPr>
            <p:ph type="body" sz="quarter" idx="20" hasCustomPrompt="1"/>
          </p:nvPr>
        </p:nvSpPr>
        <p:spPr>
          <a:xfrm>
            <a:off x="1320160" y="4507446"/>
            <a:ext cx="2376000" cy="361081"/>
          </a:xfrm>
        </p:spPr>
        <p:txBody>
          <a:bodyPr lIns="0" tIns="0" numCol="1" anchor="t" anchorCtr="0">
            <a:noAutofit/>
          </a:bodyPr>
          <a:lstStyle>
            <a:lvl1pPr marL="0" indent="0" algn="l">
              <a:buNone/>
              <a:defRPr lang="zh-CN" sz="3000" b="1" kern="1200" dirty="0">
                <a:solidFill>
                  <a:schemeClr val="tx1">
                    <a:lumMod val="95000"/>
                    <a:lumOff val="5000"/>
                  </a:schemeClr>
                </a:solidFill>
                <a:latin typeface="+mj-ea"/>
                <a:ea typeface="+mj-ea"/>
                <a:cs typeface="+mn-cs"/>
              </a:defRPr>
            </a:lvl1pPr>
            <a:lvl2pPr marL="457200" indent="0">
              <a:buNone/>
              <a:defRPr/>
            </a:lvl2pPr>
          </a:lstStyle>
          <a:p>
            <a:pPr lvl="0"/>
            <a:r>
              <a:rPr lang="zh-CN" dirty="0"/>
              <a:t>编辑文本</a:t>
            </a:r>
            <a:endParaRPr lang="zh-CN" dirty="0"/>
          </a:p>
        </p:txBody>
      </p:sp>
      <p:sp>
        <p:nvSpPr>
          <p:cNvPr id="63" name="文本占位符 21"/>
          <p:cNvSpPr>
            <a:spLocks noGrp="1"/>
          </p:cNvSpPr>
          <p:nvPr>
            <p:ph type="body" sz="quarter" idx="21" hasCustomPrompt="1"/>
          </p:nvPr>
        </p:nvSpPr>
        <p:spPr>
          <a:xfrm>
            <a:off x="1320160" y="4999122"/>
            <a:ext cx="2376000" cy="269018"/>
          </a:xfrm>
        </p:spPr>
        <p:txBody>
          <a:bodyPr lIns="0" bIns="0" numCol="1" anchor="b" anchorCtr="0">
            <a:noAutofit/>
          </a:bodyPr>
          <a:lstStyle>
            <a:lvl1pPr marL="0" indent="0" algn="l">
              <a:buNone/>
              <a:defRPr sz="1800" baseline="0">
                <a:solidFill>
                  <a:schemeClr val="bg1">
                    <a:lumMod val="50000"/>
                  </a:schemeClr>
                </a:solidFill>
                <a:latin typeface="+mn-lt"/>
                <a:ea typeface="+mn-ea"/>
              </a:defRPr>
            </a:lvl1pPr>
            <a:lvl2pPr marL="457200" indent="0">
              <a:buNone/>
              <a:defRPr/>
            </a:lvl2pPr>
          </a:lstStyle>
          <a:p>
            <a:pPr lvl="0"/>
            <a:r>
              <a:rPr lang="zh-CN" dirty="0"/>
              <a:t>编辑文本样式</a:t>
            </a:r>
            <a:endParaRPr lang="zh-CN" dirty="0"/>
          </a:p>
        </p:txBody>
      </p:sp>
      <p:sp>
        <p:nvSpPr>
          <p:cNvPr id="64" name="文本占位符 2"/>
          <p:cNvSpPr>
            <a:spLocks noGrp="1"/>
          </p:cNvSpPr>
          <p:nvPr>
            <p:ph type="body" sz="quarter" idx="22" hasCustomPrompt="1"/>
          </p:nvPr>
        </p:nvSpPr>
        <p:spPr>
          <a:xfrm>
            <a:off x="4171321" y="3914761"/>
            <a:ext cx="1107757" cy="909893"/>
          </a:xfrm>
        </p:spPr>
        <p:txBody>
          <a:bodyPr lIns="0" numCol="1">
            <a:noAutofit/>
          </a:bodyPr>
          <a:lstStyle>
            <a:lvl1pPr marL="0" indent="0" algn="l">
              <a:buNone/>
              <a:defRPr lang="zh-CN" sz="6000" kern="1200" dirty="0" smtClean="0">
                <a:gradFill>
                  <a:gsLst>
                    <a:gs pos="0">
                      <a:schemeClr val="accent1"/>
                    </a:gs>
                    <a:gs pos="100000">
                      <a:schemeClr val="accent1">
                        <a:lumMod val="20000"/>
                        <a:lumOff val="80000"/>
                        <a:alpha val="0"/>
                      </a:schemeClr>
                    </a:gs>
                  </a:gsLst>
                  <a:lin ang="5400000" scaled="1"/>
                </a:gradFill>
                <a:latin typeface="Impact" panose="020B0806030902050204" pitchFamily="34" charset="0"/>
                <a:ea typeface="+mn-ea"/>
                <a:cs typeface="+mn-cs"/>
              </a:defRPr>
            </a:lvl1pPr>
            <a:lvl2pPr marL="457200" indent="0">
              <a:buNone/>
              <a:defRPr/>
            </a:lvl2pPr>
          </a:lstStyle>
          <a:p>
            <a:pPr lvl="0"/>
            <a:r>
              <a:rPr lang="en-US" altLang="zh-CN" dirty="0"/>
              <a:t>00</a:t>
            </a:r>
            <a:endParaRPr lang="zh-CN" dirty="0"/>
          </a:p>
        </p:txBody>
      </p:sp>
      <p:sp>
        <p:nvSpPr>
          <p:cNvPr id="65" name="文本占位符 17"/>
          <p:cNvSpPr>
            <a:spLocks noGrp="1"/>
          </p:cNvSpPr>
          <p:nvPr>
            <p:ph type="body" sz="quarter" idx="23" hasCustomPrompt="1"/>
          </p:nvPr>
        </p:nvSpPr>
        <p:spPr>
          <a:xfrm>
            <a:off x="4171321" y="4507446"/>
            <a:ext cx="2376000" cy="361081"/>
          </a:xfrm>
        </p:spPr>
        <p:txBody>
          <a:bodyPr lIns="0" tIns="0" numCol="1" anchor="t" anchorCtr="0">
            <a:noAutofit/>
          </a:bodyPr>
          <a:lstStyle>
            <a:lvl1pPr marL="0" indent="0" algn="l">
              <a:buNone/>
              <a:defRPr lang="zh-CN" sz="3000" b="1" kern="1200" dirty="0">
                <a:solidFill>
                  <a:schemeClr val="tx1">
                    <a:lumMod val="95000"/>
                    <a:lumOff val="5000"/>
                  </a:schemeClr>
                </a:solidFill>
                <a:latin typeface="+mj-ea"/>
                <a:ea typeface="+mj-ea"/>
                <a:cs typeface="+mn-cs"/>
              </a:defRPr>
            </a:lvl1pPr>
            <a:lvl2pPr marL="457200" indent="0">
              <a:buNone/>
              <a:defRPr/>
            </a:lvl2pPr>
          </a:lstStyle>
          <a:p>
            <a:pPr marL="0" lvl="0" indent="0" algn="l" defTabSz="914400" rtl="0" eaLnBrk="1" latinLnBrk="0" hangingPunct="1">
              <a:lnSpc>
                <a:spcPct val="90000"/>
              </a:lnSpc>
              <a:spcBef>
                <a:spcPts val="1000"/>
              </a:spcBef>
              <a:buFont typeface="Arial" panose="020B0604020202020204" pitchFamily="34" charset="0"/>
              <a:buNone/>
            </a:pPr>
            <a:r>
              <a:rPr lang="zh-CN" dirty="0"/>
              <a:t>编辑文本</a:t>
            </a:r>
            <a:endParaRPr lang="zh-CN" dirty="0"/>
          </a:p>
        </p:txBody>
      </p:sp>
      <p:sp>
        <p:nvSpPr>
          <p:cNvPr id="66" name="文本占位符 21"/>
          <p:cNvSpPr>
            <a:spLocks noGrp="1"/>
          </p:cNvSpPr>
          <p:nvPr>
            <p:ph type="body" sz="quarter" idx="24" hasCustomPrompt="1"/>
          </p:nvPr>
        </p:nvSpPr>
        <p:spPr>
          <a:xfrm>
            <a:off x="4171321" y="4999122"/>
            <a:ext cx="2376000" cy="269018"/>
          </a:xfrm>
        </p:spPr>
        <p:txBody>
          <a:bodyPr lIns="0" bIns="0" numCol="1" anchor="b" anchorCtr="0">
            <a:noAutofit/>
          </a:bodyPr>
          <a:lstStyle>
            <a:lvl1pPr marL="0" indent="0" algn="l">
              <a:buNone/>
              <a:defRPr sz="1800" baseline="0">
                <a:solidFill>
                  <a:schemeClr val="bg1">
                    <a:lumMod val="50000"/>
                  </a:schemeClr>
                </a:solidFill>
                <a:latin typeface="+mn-lt"/>
                <a:ea typeface="+mn-ea"/>
              </a:defRPr>
            </a:lvl1pPr>
            <a:lvl2pPr marL="457200" indent="0">
              <a:buNone/>
              <a:defRPr/>
            </a:lvl2pPr>
          </a:lstStyle>
          <a:p>
            <a:pPr lvl="0"/>
            <a:r>
              <a:rPr lang="zh-CN" dirty="0"/>
              <a:t>编辑文本样式</a:t>
            </a:r>
            <a:endParaRPr lang="zh-CN"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18" name="矩形 17"/>
          <p:cNvSpPr/>
          <p:nvPr userDrawn="1"/>
        </p:nvSpPr>
        <p:spPr>
          <a:xfrm>
            <a:off x="0" y="1130300"/>
            <a:ext cx="12192000" cy="5357038"/>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grpSp>
        <p:nvGrpSpPr>
          <p:cNvPr id="29" name="组合 28"/>
          <p:cNvGrpSpPr/>
          <p:nvPr userDrawn="1"/>
        </p:nvGrpSpPr>
        <p:grpSpPr>
          <a:xfrm>
            <a:off x="6190092" y="0"/>
            <a:ext cx="6882359" cy="6858000"/>
            <a:chOff x="4804858" y="3977648"/>
            <a:chExt cx="1793875" cy="1787526"/>
          </a:xfrm>
          <a:solidFill>
            <a:schemeClr val="bg1">
              <a:lumMod val="85000"/>
              <a:alpha val="70000"/>
            </a:schemeClr>
          </a:solidFill>
        </p:grpSpPr>
        <p:sp>
          <p:nvSpPr>
            <p:cNvPr id="30" name="Rectangle 51"/>
            <p:cNvSpPr>
              <a:spLocks noChangeArrowheads="1"/>
            </p:cNvSpPr>
            <p:nvPr/>
          </p:nvSpPr>
          <p:spPr>
            <a:xfrm>
              <a:off x="5957383" y="4693611"/>
              <a:ext cx="793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p>
          </p:txBody>
        </p:sp>
        <p:sp>
          <p:nvSpPr>
            <p:cNvPr id="31" name="Freeform 52"/>
            <p:cNvSpPr>
              <a:spLocks noEditPoints="1"/>
            </p:cNvSpPr>
            <p:nvPr/>
          </p:nvSpPr>
          <p:spPr>
            <a:xfrm>
              <a:off x="5217608" y="4339598"/>
              <a:ext cx="917575" cy="107473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32" name="Freeform 53"/>
            <p:cNvSpPr>
              <a:spLocks noEditPoints="1"/>
            </p:cNvSpPr>
            <p:nvPr/>
          </p:nvSpPr>
          <p:spPr>
            <a:xfrm>
              <a:off x="4804858" y="3977648"/>
              <a:ext cx="1793875" cy="1787526"/>
            </a:xfrm>
            <a:custGeom>
              <a:avLst/>
              <a:gdLst>
                <a:gd name="T0" fmla="*/ 484 w 968"/>
                <a:gd name="T1" fmla="*/ 953 h 967"/>
                <a:gd name="T2" fmla="*/ 14 w 968"/>
                <a:gd name="T3" fmla="*/ 482 h 967"/>
                <a:gd name="T4" fmla="*/ 484 w 968"/>
                <a:gd name="T5" fmla="*/ 12 h 967"/>
                <a:gd name="T6" fmla="*/ 954 w 968"/>
                <a:gd name="T7" fmla="*/ 482 h 967"/>
                <a:gd name="T8" fmla="*/ 484 w 968"/>
                <a:gd name="T9" fmla="*/ 953 h 967"/>
                <a:gd name="T10" fmla="*/ 484 w 968"/>
                <a:gd name="T11" fmla="*/ 0 h 967"/>
                <a:gd name="T12" fmla="*/ 0 w 968"/>
                <a:gd name="T13" fmla="*/ 483 h 967"/>
                <a:gd name="T14" fmla="*/ 484 w 968"/>
                <a:gd name="T15" fmla="*/ 967 h 967"/>
                <a:gd name="T16" fmla="*/ 968 w 968"/>
                <a:gd name="T17" fmla="*/ 483 h 967"/>
                <a:gd name="T18" fmla="*/ 484 w 968"/>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8" h="967">
                  <a:moveTo>
                    <a:pt x="484" y="953"/>
                  </a:moveTo>
                  <a:cubicBezTo>
                    <a:pt x="224" y="953"/>
                    <a:pt x="14" y="742"/>
                    <a:pt x="14" y="482"/>
                  </a:cubicBezTo>
                  <a:cubicBezTo>
                    <a:pt x="14" y="223"/>
                    <a:pt x="224" y="12"/>
                    <a:pt x="484" y="12"/>
                  </a:cubicBezTo>
                  <a:cubicBezTo>
                    <a:pt x="744" y="12"/>
                    <a:pt x="954" y="223"/>
                    <a:pt x="954" y="482"/>
                  </a:cubicBezTo>
                  <a:cubicBezTo>
                    <a:pt x="954" y="742"/>
                    <a:pt x="744" y="953"/>
                    <a:pt x="484" y="953"/>
                  </a:cubicBezTo>
                  <a:close/>
                  <a:moveTo>
                    <a:pt x="484" y="0"/>
                  </a:moveTo>
                  <a:cubicBezTo>
                    <a:pt x="217" y="0"/>
                    <a:pt x="0" y="216"/>
                    <a:pt x="0" y="483"/>
                  </a:cubicBezTo>
                  <a:cubicBezTo>
                    <a:pt x="0" y="750"/>
                    <a:pt x="217" y="967"/>
                    <a:pt x="484" y="967"/>
                  </a:cubicBezTo>
                  <a:cubicBezTo>
                    <a:pt x="751" y="967"/>
                    <a:pt x="968" y="750"/>
                    <a:pt x="968" y="483"/>
                  </a:cubicBezTo>
                  <a:cubicBezTo>
                    <a:pt x="968" y="216"/>
                    <a:pt x="751" y="0"/>
                    <a:pt x="4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33" name="Freeform 54"/>
            <p:cNvSpPr/>
            <p:nvPr/>
          </p:nvSpPr>
          <p:spPr>
            <a:xfrm>
              <a:off x="5008058" y="4552323"/>
              <a:ext cx="65088" cy="60325"/>
            </a:xfrm>
            <a:custGeom>
              <a:avLst/>
              <a:gdLst>
                <a:gd name="T0" fmla="*/ 23 w 35"/>
                <a:gd name="T1" fmla="*/ 3 h 32"/>
                <a:gd name="T2" fmla="*/ 10 w 35"/>
                <a:gd name="T3" fmla="*/ 1 h 32"/>
                <a:gd name="T4" fmla="*/ 2 w 35"/>
                <a:gd name="T5" fmla="*/ 9 h 32"/>
                <a:gd name="T6" fmla="*/ 1 w 35"/>
                <a:gd name="T7" fmla="*/ 20 h 32"/>
                <a:gd name="T8" fmla="*/ 11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2"/>
                    <a:pt x="3" y="5"/>
                    <a:pt x="2" y="9"/>
                  </a:cubicBezTo>
                  <a:cubicBezTo>
                    <a:pt x="0" y="13"/>
                    <a:pt x="0" y="17"/>
                    <a:pt x="1" y="20"/>
                  </a:cubicBezTo>
                  <a:cubicBezTo>
                    <a:pt x="3" y="24"/>
                    <a:pt x="6" y="27"/>
                    <a:pt x="11" y="29"/>
                  </a:cubicBezTo>
                  <a:cubicBezTo>
                    <a:pt x="16" y="31"/>
                    <a:pt x="21" y="32"/>
                    <a:pt x="25" y="31"/>
                  </a:cubicBezTo>
                  <a:cubicBezTo>
                    <a:pt x="28" y="29"/>
                    <a:pt x="31"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34" name="Freeform 55"/>
            <p:cNvSpPr/>
            <p:nvPr/>
          </p:nvSpPr>
          <p:spPr>
            <a:xfrm>
              <a:off x="5581145" y="5347661"/>
              <a:ext cx="41275" cy="74613"/>
            </a:xfrm>
            <a:custGeom>
              <a:avLst/>
              <a:gdLst>
                <a:gd name="T0" fmla="*/ 22 w 22"/>
                <a:gd name="T1" fmla="*/ 0 h 40"/>
                <a:gd name="T2" fmla="*/ 22 w 22"/>
                <a:gd name="T3" fmla="*/ 40 h 40"/>
                <a:gd name="T4" fmla="*/ 11 w 22"/>
                <a:gd name="T5" fmla="*/ 40 h 40"/>
                <a:gd name="T6" fmla="*/ 11 w 22"/>
                <a:gd name="T7" fmla="*/ 14 h 40"/>
                <a:gd name="T8" fmla="*/ 6 w 22"/>
                <a:gd name="T9" fmla="*/ 17 h 40"/>
                <a:gd name="T10" fmla="*/ 0 w 22"/>
                <a:gd name="T11" fmla="*/ 19 h 40"/>
                <a:gd name="T12" fmla="*/ 0 w 22"/>
                <a:gd name="T13" fmla="*/ 11 h 40"/>
                <a:gd name="T14" fmla="*/ 8 w 22"/>
                <a:gd name="T15" fmla="*/ 6 h 40"/>
                <a:gd name="T16" fmla="*/ 13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1" y="40"/>
                    <a:pt x="11" y="40"/>
                    <a:pt x="11" y="40"/>
                  </a:cubicBezTo>
                  <a:cubicBezTo>
                    <a:pt x="11" y="14"/>
                    <a:pt x="11" y="14"/>
                    <a:pt x="11" y="14"/>
                  </a:cubicBezTo>
                  <a:cubicBezTo>
                    <a:pt x="9" y="15"/>
                    <a:pt x="8" y="16"/>
                    <a:pt x="6" y="17"/>
                  </a:cubicBezTo>
                  <a:cubicBezTo>
                    <a:pt x="4" y="18"/>
                    <a:pt x="2" y="19"/>
                    <a:pt x="0" y="19"/>
                  </a:cubicBezTo>
                  <a:cubicBezTo>
                    <a:pt x="0" y="11"/>
                    <a:pt x="0" y="11"/>
                    <a:pt x="0" y="11"/>
                  </a:cubicBezTo>
                  <a:cubicBezTo>
                    <a:pt x="4" y="10"/>
                    <a:pt x="6" y="8"/>
                    <a:pt x="8" y="6"/>
                  </a:cubicBezTo>
                  <a:cubicBezTo>
                    <a:pt x="10" y="5"/>
                    <a:pt x="12" y="3"/>
                    <a:pt x="13"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35" name="Freeform 56"/>
            <p:cNvSpPr>
              <a:spLocks noEditPoints="1"/>
            </p:cNvSpPr>
            <p:nvPr/>
          </p:nvSpPr>
          <p:spPr>
            <a:xfrm>
              <a:off x="5639883" y="5347661"/>
              <a:ext cx="60325" cy="74613"/>
            </a:xfrm>
            <a:custGeom>
              <a:avLst/>
              <a:gdLst>
                <a:gd name="T0" fmla="*/ 21 w 32"/>
                <a:gd name="T1" fmla="*/ 14 h 40"/>
                <a:gd name="T2" fmla="*/ 19 w 32"/>
                <a:gd name="T3" fmla="*/ 9 h 40"/>
                <a:gd name="T4" fmla="*/ 15 w 32"/>
                <a:gd name="T5" fmla="*/ 7 h 40"/>
                <a:gd name="T6" fmla="*/ 12 w 32"/>
                <a:gd name="T7" fmla="*/ 9 h 40"/>
                <a:gd name="T8" fmla="*/ 10 w 32"/>
                <a:gd name="T9" fmla="*/ 13 h 40"/>
                <a:gd name="T10" fmla="*/ 12 w 32"/>
                <a:gd name="T11" fmla="*/ 18 h 40"/>
                <a:gd name="T12" fmla="*/ 15 w 32"/>
                <a:gd name="T13" fmla="*/ 20 h 40"/>
                <a:gd name="T14" fmla="*/ 19 w 32"/>
                <a:gd name="T15" fmla="*/ 18 h 40"/>
                <a:gd name="T16" fmla="*/ 21 w 32"/>
                <a:gd name="T17" fmla="*/ 14 h 40"/>
                <a:gd name="T18" fmla="*/ 1 w 32"/>
                <a:gd name="T19" fmla="*/ 31 h 40"/>
                <a:gd name="T20" fmla="*/ 12 w 32"/>
                <a:gd name="T21" fmla="*/ 30 h 40"/>
                <a:gd name="T22" fmla="*/ 13 w 32"/>
                <a:gd name="T23" fmla="*/ 33 h 40"/>
                <a:gd name="T24" fmla="*/ 15 w 32"/>
                <a:gd name="T25" fmla="*/ 34 h 40"/>
                <a:gd name="T26" fmla="*/ 20 w 32"/>
                <a:gd name="T27" fmla="*/ 31 h 40"/>
                <a:gd name="T28" fmla="*/ 21 w 32"/>
                <a:gd name="T29" fmla="*/ 23 h 40"/>
                <a:gd name="T30" fmla="*/ 17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4 w 32"/>
                <a:gd name="T45" fmla="*/ 2 h 40"/>
                <a:gd name="T46" fmla="*/ 30 w 32"/>
                <a:gd name="T47" fmla="*/ 9 h 40"/>
                <a:gd name="T48" fmla="*/ 32 w 32"/>
                <a:gd name="T49" fmla="*/ 20 h 40"/>
                <a:gd name="T50" fmla="*/ 28 w 32"/>
                <a:gd name="T51" fmla="*/ 35 h 40"/>
                <a:gd name="T52" fmla="*/ 15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0" y="10"/>
                    <a:pt x="19" y="9"/>
                  </a:cubicBezTo>
                  <a:cubicBezTo>
                    <a:pt x="18" y="8"/>
                    <a:pt x="17" y="7"/>
                    <a:pt x="15" y="7"/>
                  </a:cubicBezTo>
                  <a:cubicBezTo>
                    <a:pt x="14" y="7"/>
                    <a:pt x="13" y="8"/>
                    <a:pt x="12" y="9"/>
                  </a:cubicBezTo>
                  <a:cubicBezTo>
                    <a:pt x="11" y="10"/>
                    <a:pt x="10" y="11"/>
                    <a:pt x="10" y="13"/>
                  </a:cubicBezTo>
                  <a:cubicBezTo>
                    <a:pt x="10" y="16"/>
                    <a:pt x="11" y="17"/>
                    <a:pt x="12" y="18"/>
                  </a:cubicBezTo>
                  <a:cubicBezTo>
                    <a:pt x="13" y="20"/>
                    <a:pt x="14" y="20"/>
                    <a:pt x="15" y="20"/>
                  </a:cubicBezTo>
                  <a:cubicBezTo>
                    <a:pt x="17" y="20"/>
                    <a:pt x="18" y="20"/>
                    <a:pt x="19" y="18"/>
                  </a:cubicBezTo>
                  <a:cubicBezTo>
                    <a:pt x="20" y="17"/>
                    <a:pt x="21" y="16"/>
                    <a:pt x="21" y="14"/>
                  </a:cubicBezTo>
                  <a:close/>
                  <a:moveTo>
                    <a:pt x="1" y="31"/>
                  </a:moveTo>
                  <a:cubicBezTo>
                    <a:pt x="12" y="30"/>
                    <a:pt x="12" y="30"/>
                    <a:pt x="12" y="30"/>
                  </a:cubicBezTo>
                  <a:cubicBezTo>
                    <a:pt x="12" y="31"/>
                    <a:pt x="12" y="32"/>
                    <a:pt x="13" y="33"/>
                  </a:cubicBezTo>
                  <a:cubicBezTo>
                    <a:pt x="14" y="33"/>
                    <a:pt x="15" y="34"/>
                    <a:pt x="15" y="34"/>
                  </a:cubicBezTo>
                  <a:cubicBezTo>
                    <a:pt x="17" y="34"/>
                    <a:pt x="19" y="33"/>
                    <a:pt x="20" y="31"/>
                  </a:cubicBezTo>
                  <a:cubicBezTo>
                    <a:pt x="20" y="30"/>
                    <a:pt x="21" y="27"/>
                    <a:pt x="21" y="23"/>
                  </a:cubicBezTo>
                  <a:cubicBezTo>
                    <a:pt x="20" y="24"/>
                    <a:pt x="19" y="25"/>
                    <a:pt x="17" y="26"/>
                  </a:cubicBezTo>
                  <a:cubicBezTo>
                    <a:pt x="16" y="26"/>
                    <a:pt x="14" y="27"/>
                    <a:pt x="13" y="27"/>
                  </a:cubicBezTo>
                  <a:cubicBezTo>
                    <a:pt x="9" y="27"/>
                    <a:pt x="6" y="26"/>
                    <a:pt x="4" y="23"/>
                  </a:cubicBezTo>
                  <a:cubicBezTo>
                    <a:pt x="1" y="21"/>
                    <a:pt x="0" y="17"/>
                    <a:pt x="0" y="14"/>
                  </a:cubicBezTo>
                  <a:cubicBezTo>
                    <a:pt x="0" y="11"/>
                    <a:pt x="1" y="9"/>
                    <a:pt x="2" y="7"/>
                  </a:cubicBezTo>
                  <a:cubicBezTo>
                    <a:pt x="3" y="5"/>
                    <a:pt x="5" y="3"/>
                    <a:pt x="7" y="2"/>
                  </a:cubicBezTo>
                  <a:cubicBezTo>
                    <a:pt x="9" y="1"/>
                    <a:pt x="12" y="0"/>
                    <a:pt x="15" y="0"/>
                  </a:cubicBezTo>
                  <a:cubicBezTo>
                    <a:pt x="19" y="0"/>
                    <a:pt x="22" y="1"/>
                    <a:pt x="24" y="2"/>
                  </a:cubicBezTo>
                  <a:cubicBezTo>
                    <a:pt x="27" y="4"/>
                    <a:pt x="29" y="6"/>
                    <a:pt x="30" y="9"/>
                  </a:cubicBezTo>
                  <a:cubicBezTo>
                    <a:pt x="31" y="11"/>
                    <a:pt x="32" y="15"/>
                    <a:pt x="32" y="20"/>
                  </a:cubicBezTo>
                  <a:cubicBezTo>
                    <a:pt x="32" y="27"/>
                    <a:pt x="31" y="32"/>
                    <a:pt x="28" y="35"/>
                  </a:cubicBezTo>
                  <a:cubicBezTo>
                    <a:pt x="25" y="39"/>
                    <a:pt x="21" y="40"/>
                    <a:pt x="15" y="40"/>
                  </a:cubicBezTo>
                  <a:cubicBezTo>
                    <a:pt x="12" y="40"/>
                    <a:pt x="10" y="40"/>
                    <a:pt x="8" y="39"/>
                  </a:cubicBezTo>
                  <a:cubicBezTo>
                    <a:pt x="6" y="38"/>
                    <a:pt x="5" y="37"/>
                    <a:pt x="4" y="36"/>
                  </a:cubicBezTo>
                  <a:cubicBezTo>
                    <a:pt x="2"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36" name="Freeform 57"/>
            <p:cNvSpPr/>
            <p:nvPr/>
          </p:nvSpPr>
          <p:spPr>
            <a:xfrm>
              <a:off x="5704970" y="5349248"/>
              <a:ext cx="60325" cy="73025"/>
            </a:xfrm>
            <a:custGeom>
              <a:avLst/>
              <a:gdLst>
                <a:gd name="T0" fmla="*/ 4 w 32"/>
                <a:gd name="T1" fmla="*/ 0 h 39"/>
                <a:gd name="T2" fmla="*/ 30 w 32"/>
                <a:gd name="T3" fmla="*/ 0 h 39"/>
                <a:gd name="T4" fmla="*/ 30 w 32"/>
                <a:gd name="T5" fmla="*/ 8 h 39"/>
                <a:gd name="T6" fmla="*/ 13 w 32"/>
                <a:gd name="T7" fmla="*/ 8 h 39"/>
                <a:gd name="T8" fmla="*/ 12 w 32"/>
                <a:gd name="T9" fmla="*/ 14 h 39"/>
                <a:gd name="T10" fmla="*/ 15 w 32"/>
                <a:gd name="T11" fmla="*/ 13 h 39"/>
                <a:gd name="T12" fmla="*/ 19 w 32"/>
                <a:gd name="T13" fmla="*/ 13 h 39"/>
                <a:gd name="T14" fmla="*/ 28 w 32"/>
                <a:gd name="T15" fmla="*/ 16 h 39"/>
                <a:gd name="T16" fmla="*/ 32 w 32"/>
                <a:gd name="T17" fmla="*/ 25 h 39"/>
                <a:gd name="T18" fmla="*/ 30 w 32"/>
                <a:gd name="T19" fmla="*/ 32 h 39"/>
                <a:gd name="T20" fmla="*/ 25 w 32"/>
                <a:gd name="T21" fmla="*/ 37 h 39"/>
                <a:gd name="T22" fmla="*/ 16 w 32"/>
                <a:gd name="T23" fmla="*/ 39 h 39"/>
                <a:gd name="T24" fmla="*/ 9 w 32"/>
                <a:gd name="T25" fmla="*/ 39 h 39"/>
                <a:gd name="T26" fmla="*/ 5 w 32"/>
                <a:gd name="T27" fmla="*/ 36 h 39"/>
                <a:gd name="T28" fmla="*/ 2 w 32"/>
                <a:gd name="T29" fmla="*/ 33 h 39"/>
                <a:gd name="T30" fmla="*/ 0 w 32"/>
                <a:gd name="T31" fmla="*/ 29 h 39"/>
                <a:gd name="T32" fmla="*/ 11 w 32"/>
                <a:gd name="T33" fmla="*/ 27 h 39"/>
                <a:gd name="T34" fmla="*/ 12 w 32"/>
                <a:gd name="T35" fmla="*/ 31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0 w 32"/>
                <a:gd name="T49" fmla="*/ 22 h 39"/>
                <a:gd name="T50" fmla="*/ 1 w 32"/>
                <a:gd name="T51" fmla="*/ 21 h 39"/>
                <a:gd name="T52" fmla="*/ 4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4" y="0"/>
                  </a:moveTo>
                  <a:cubicBezTo>
                    <a:pt x="30" y="0"/>
                    <a:pt x="30" y="0"/>
                    <a:pt x="30" y="0"/>
                  </a:cubicBezTo>
                  <a:cubicBezTo>
                    <a:pt x="30" y="8"/>
                    <a:pt x="30" y="8"/>
                    <a:pt x="30" y="8"/>
                  </a:cubicBezTo>
                  <a:cubicBezTo>
                    <a:pt x="13" y="8"/>
                    <a:pt x="13" y="8"/>
                    <a:pt x="13" y="8"/>
                  </a:cubicBezTo>
                  <a:cubicBezTo>
                    <a:pt x="12" y="14"/>
                    <a:pt x="12" y="14"/>
                    <a:pt x="12" y="14"/>
                  </a:cubicBezTo>
                  <a:cubicBezTo>
                    <a:pt x="13" y="14"/>
                    <a:pt x="14" y="13"/>
                    <a:pt x="15" y="13"/>
                  </a:cubicBezTo>
                  <a:cubicBezTo>
                    <a:pt x="17" y="13"/>
                    <a:pt x="18" y="13"/>
                    <a:pt x="19" y="13"/>
                  </a:cubicBezTo>
                  <a:cubicBezTo>
                    <a:pt x="23" y="13"/>
                    <a:pt x="26" y="14"/>
                    <a:pt x="28" y="16"/>
                  </a:cubicBezTo>
                  <a:cubicBezTo>
                    <a:pt x="31" y="18"/>
                    <a:pt x="32" y="21"/>
                    <a:pt x="32" y="25"/>
                  </a:cubicBezTo>
                  <a:cubicBezTo>
                    <a:pt x="32" y="27"/>
                    <a:pt x="31" y="30"/>
                    <a:pt x="30" y="32"/>
                  </a:cubicBezTo>
                  <a:cubicBezTo>
                    <a:pt x="29" y="35"/>
                    <a:pt x="27" y="36"/>
                    <a:pt x="25" y="37"/>
                  </a:cubicBezTo>
                  <a:cubicBezTo>
                    <a:pt x="22" y="39"/>
                    <a:pt x="20" y="39"/>
                    <a:pt x="16" y="39"/>
                  </a:cubicBezTo>
                  <a:cubicBezTo>
                    <a:pt x="13" y="39"/>
                    <a:pt x="11" y="39"/>
                    <a:pt x="9" y="39"/>
                  </a:cubicBezTo>
                  <a:cubicBezTo>
                    <a:pt x="8" y="38"/>
                    <a:pt x="6" y="37"/>
                    <a:pt x="5" y="36"/>
                  </a:cubicBezTo>
                  <a:cubicBezTo>
                    <a:pt x="4" y="35"/>
                    <a:pt x="2" y="34"/>
                    <a:pt x="2" y="33"/>
                  </a:cubicBezTo>
                  <a:cubicBezTo>
                    <a:pt x="1" y="32"/>
                    <a:pt x="0" y="30"/>
                    <a:pt x="0" y="29"/>
                  </a:cubicBezTo>
                  <a:cubicBezTo>
                    <a:pt x="11" y="27"/>
                    <a:pt x="11" y="27"/>
                    <a:pt x="11" y="27"/>
                  </a:cubicBezTo>
                  <a:cubicBezTo>
                    <a:pt x="11" y="29"/>
                    <a:pt x="11" y="30"/>
                    <a:pt x="12" y="31"/>
                  </a:cubicBezTo>
                  <a:cubicBezTo>
                    <a:pt x="13" y="32"/>
                    <a:pt x="15" y="33"/>
                    <a:pt x="16" y="33"/>
                  </a:cubicBezTo>
                  <a:cubicBezTo>
                    <a:pt x="17" y="33"/>
                    <a:pt x="19" y="32"/>
                    <a:pt x="20" y="31"/>
                  </a:cubicBezTo>
                  <a:cubicBezTo>
                    <a:pt x="21" y="30"/>
                    <a:pt x="21" y="28"/>
                    <a:pt x="21" y="26"/>
                  </a:cubicBezTo>
                  <a:cubicBezTo>
                    <a:pt x="21" y="24"/>
                    <a:pt x="21" y="22"/>
                    <a:pt x="20" y="21"/>
                  </a:cubicBezTo>
                  <a:cubicBezTo>
                    <a:pt x="19" y="20"/>
                    <a:pt x="17" y="19"/>
                    <a:pt x="16" y="19"/>
                  </a:cubicBezTo>
                  <a:cubicBezTo>
                    <a:pt x="15" y="19"/>
                    <a:pt x="14" y="20"/>
                    <a:pt x="13" y="20"/>
                  </a:cubicBezTo>
                  <a:cubicBezTo>
                    <a:pt x="12" y="20"/>
                    <a:pt x="11" y="21"/>
                    <a:pt x="10" y="22"/>
                  </a:cubicBezTo>
                  <a:cubicBezTo>
                    <a:pt x="1" y="21"/>
                    <a:pt x="1" y="21"/>
                    <a:pt x="1" y="21"/>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37" name="Freeform 58"/>
            <p:cNvSpPr/>
            <p:nvPr/>
          </p:nvSpPr>
          <p:spPr>
            <a:xfrm>
              <a:off x="5770058" y="5347661"/>
              <a:ext cx="57150" cy="74613"/>
            </a:xfrm>
            <a:custGeom>
              <a:avLst/>
              <a:gdLst>
                <a:gd name="T0" fmla="*/ 10 w 31"/>
                <a:gd name="T1" fmla="*/ 12 h 40"/>
                <a:gd name="T2" fmla="*/ 0 w 31"/>
                <a:gd name="T3" fmla="*/ 10 h 40"/>
                <a:gd name="T4" fmla="*/ 5 w 31"/>
                <a:gd name="T5" fmla="*/ 3 h 40"/>
                <a:gd name="T6" fmla="*/ 15 w 31"/>
                <a:gd name="T7" fmla="*/ 0 h 40"/>
                <a:gd name="T8" fmla="*/ 26 w 31"/>
                <a:gd name="T9" fmla="*/ 3 h 40"/>
                <a:gd name="T10" fmla="*/ 30 w 31"/>
                <a:gd name="T11" fmla="*/ 10 h 40"/>
                <a:gd name="T12" fmla="*/ 28 w 31"/>
                <a:gd name="T13" fmla="*/ 15 h 40"/>
                <a:gd name="T14" fmla="*/ 24 w 31"/>
                <a:gd name="T15" fmla="*/ 18 h 40"/>
                <a:gd name="T16" fmla="*/ 27 w 31"/>
                <a:gd name="T17" fmla="*/ 20 h 40"/>
                <a:gd name="T18" fmla="*/ 30 w 31"/>
                <a:gd name="T19" fmla="*/ 23 h 40"/>
                <a:gd name="T20" fmla="*/ 31 w 31"/>
                <a:gd name="T21" fmla="*/ 27 h 40"/>
                <a:gd name="T22" fmla="*/ 30 w 31"/>
                <a:gd name="T23" fmla="*/ 34 h 40"/>
                <a:gd name="T24" fmla="*/ 25 w 31"/>
                <a:gd name="T25" fmla="*/ 39 h 40"/>
                <a:gd name="T26" fmla="*/ 16 w 31"/>
                <a:gd name="T27" fmla="*/ 40 h 40"/>
                <a:gd name="T28" fmla="*/ 8 w 31"/>
                <a:gd name="T29" fmla="*/ 39 h 40"/>
                <a:gd name="T30" fmla="*/ 3 w 31"/>
                <a:gd name="T31" fmla="*/ 35 h 40"/>
                <a:gd name="T32" fmla="*/ 0 w 31"/>
                <a:gd name="T33" fmla="*/ 29 h 40"/>
                <a:gd name="T34" fmla="*/ 10 w 31"/>
                <a:gd name="T35" fmla="*/ 28 h 40"/>
                <a:gd name="T36" fmla="*/ 12 w 31"/>
                <a:gd name="T37" fmla="*/ 32 h 40"/>
                <a:gd name="T38" fmla="*/ 16 w 31"/>
                <a:gd name="T39" fmla="*/ 34 h 40"/>
                <a:gd name="T40" fmla="*/ 19 w 31"/>
                <a:gd name="T41" fmla="*/ 32 h 40"/>
                <a:gd name="T42" fmla="*/ 21 w 31"/>
                <a:gd name="T43" fmla="*/ 28 h 40"/>
                <a:gd name="T44" fmla="*/ 19 w 31"/>
                <a:gd name="T45" fmla="*/ 24 h 40"/>
                <a:gd name="T46" fmla="*/ 15 w 31"/>
                <a:gd name="T47" fmla="*/ 22 h 40"/>
                <a:gd name="T48" fmla="*/ 12 w 31"/>
                <a:gd name="T49" fmla="*/ 23 h 40"/>
                <a:gd name="T50" fmla="*/ 13 w 31"/>
                <a:gd name="T51" fmla="*/ 15 h 40"/>
                <a:gd name="T52" fmla="*/ 14 w 31"/>
                <a:gd name="T53" fmla="*/ 15 h 40"/>
                <a:gd name="T54" fmla="*/ 17 w 31"/>
                <a:gd name="T55" fmla="*/ 14 h 40"/>
                <a:gd name="T56" fmla="*/ 19 w 31"/>
                <a:gd name="T57" fmla="*/ 11 h 40"/>
                <a:gd name="T58" fmla="*/ 18 w 31"/>
                <a:gd name="T59" fmla="*/ 8 h 40"/>
                <a:gd name="T60" fmla="*/ 15 w 31"/>
                <a:gd name="T61" fmla="*/ 7 h 40"/>
                <a:gd name="T62" fmla="*/ 12 w 31"/>
                <a:gd name="T63" fmla="*/ 8 h 40"/>
                <a:gd name="T64" fmla="*/ 10 w 31"/>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0">
                  <a:moveTo>
                    <a:pt x="10" y="12"/>
                  </a:moveTo>
                  <a:cubicBezTo>
                    <a:pt x="0" y="10"/>
                    <a:pt x="0" y="10"/>
                    <a:pt x="0" y="10"/>
                  </a:cubicBezTo>
                  <a:cubicBezTo>
                    <a:pt x="1" y="7"/>
                    <a:pt x="3" y="5"/>
                    <a:pt x="5" y="3"/>
                  </a:cubicBezTo>
                  <a:cubicBezTo>
                    <a:pt x="7" y="1"/>
                    <a:pt x="11" y="0"/>
                    <a:pt x="15" y="0"/>
                  </a:cubicBezTo>
                  <a:cubicBezTo>
                    <a:pt x="20" y="0"/>
                    <a:pt x="24" y="1"/>
                    <a:pt x="26" y="3"/>
                  </a:cubicBezTo>
                  <a:cubicBezTo>
                    <a:pt x="28" y="5"/>
                    <a:pt x="30" y="7"/>
                    <a:pt x="30" y="10"/>
                  </a:cubicBezTo>
                  <a:cubicBezTo>
                    <a:pt x="30" y="12"/>
                    <a:pt x="29" y="13"/>
                    <a:pt x="28" y="15"/>
                  </a:cubicBezTo>
                  <a:cubicBezTo>
                    <a:pt x="27" y="16"/>
                    <a:pt x="26" y="17"/>
                    <a:pt x="24" y="18"/>
                  </a:cubicBezTo>
                  <a:cubicBezTo>
                    <a:pt x="25" y="19"/>
                    <a:pt x="27" y="19"/>
                    <a:pt x="27" y="20"/>
                  </a:cubicBezTo>
                  <a:cubicBezTo>
                    <a:pt x="29" y="20"/>
                    <a:pt x="30" y="21"/>
                    <a:pt x="30" y="23"/>
                  </a:cubicBezTo>
                  <a:cubicBezTo>
                    <a:pt x="31" y="24"/>
                    <a:pt x="31" y="26"/>
                    <a:pt x="31" y="27"/>
                  </a:cubicBezTo>
                  <a:cubicBezTo>
                    <a:pt x="31" y="30"/>
                    <a:pt x="31" y="32"/>
                    <a:pt x="30" y="34"/>
                  </a:cubicBezTo>
                  <a:cubicBezTo>
                    <a:pt x="29" y="36"/>
                    <a:pt x="27" y="38"/>
                    <a:pt x="25" y="39"/>
                  </a:cubicBezTo>
                  <a:cubicBezTo>
                    <a:pt x="22" y="40"/>
                    <a:pt x="19" y="40"/>
                    <a:pt x="16" y="40"/>
                  </a:cubicBezTo>
                  <a:cubicBezTo>
                    <a:pt x="12" y="40"/>
                    <a:pt x="10" y="40"/>
                    <a:pt x="8" y="39"/>
                  </a:cubicBezTo>
                  <a:cubicBezTo>
                    <a:pt x="6" y="38"/>
                    <a:pt x="4" y="37"/>
                    <a:pt x="3" y="35"/>
                  </a:cubicBezTo>
                  <a:cubicBezTo>
                    <a:pt x="1" y="34"/>
                    <a:pt x="0" y="32"/>
                    <a:pt x="0" y="29"/>
                  </a:cubicBezTo>
                  <a:cubicBezTo>
                    <a:pt x="10" y="28"/>
                    <a:pt x="10" y="28"/>
                    <a:pt x="10" y="28"/>
                  </a:cubicBezTo>
                  <a:cubicBezTo>
                    <a:pt x="11" y="30"/>
                    <a:pt x="11" y="32"/>
                    <a:pt x="12" y="32"/>
                  </a:cubicBezTo>
                  <a:cubicBezTo>
                    <a:pt x="13" y="33"/>
                    <a:pt x="14" y="34"/>
                    <a:pt x="16" y="34"/>
                  </a:cubicBezTo>
                  <a:cubicBezTo>
                    <a:pt x="17" y="34"/>
                    <a:pt x="18" y="33"/>
                    <a:pt x="19" y="32"/>
                  </a:cubicBezTo>
                  <a:cubicBezTo>
                    <a:pt x="20" y="31"/>
                    <a:pt x="21" y="30"/>
                    <a:pt x="21" y="28"/>
                  </a:cubicBezTo>
                  <a:cubicBezTo>
                    <a:pt x="21" y="26"/>
                    <a:pt x="20" y="25"/>
                    <a:pt x="19" y="24"/>
                  </a:cubicBezTo>
                  <a:cubicBezTo>
                    <a:pt x="18" y="23"/>
                    <a:pt x="17" y="22"/>
                    <a:pt x="15" y="22"/>
                  </a:cubicBezTo>
                  <a:cubicBezTo>
                    <a:pt x="15" y="22"/>
                    <a:pt x="14" y="23"/>
                    <a:pt x="12" y="23"/>
                  </a:cubicBezTo>
                  <a:cubicBezTo>
                    <a:pt x="13" y="15"/>
                    <a:pt x="13" y="15"/>
                    <a:pt x="13" y="15"/>
                  </a:cubicBezTo>
                  <a:cubicBezTo>
                    <a:pt x="13" y="15"/>
                    <a:pt x="14" y="15"/>
                    <a:pt x="14" y="15"/>
                  </a:cubicBezTo>
                  <a:cubicBezTo>
                    <a:pt x="15" y="15"/>
                    <a:pt x="17" y="15"/>
                    <a:pt x="17" y="14"/>
                  </a:cubicBezTo>
                  <a:cubicBezTo>
                    <a:pt x="18" y="13"/>
                    <a:pt x="19" y="12"/>
                    <a:pt x="19" y="11"/>
                  </a:cubicBezTo>
                  <a:cubicBezTo>
                    <a:pt x="19" y="10"/>
                    <a:pt x="18" y="9"/>
                    <a:pt x="18" y="8"/>
                  </a:cubicBezTo>
                  <a:cubicBezTo>
                    <a:pt x="17" y="7"/>
                    <a:pt x="16" y="7"/>
                    <a:pt x="15" y="7"/>
                  </a:cubicBezTo>
                  <a:cubicBezTo>
                    <a:pt x="14" y="7"/>
                    <a:pt x="13" y="7"/>
                    <a:pt x="12" y="8"/>
                  </a:cubicBezTo>
                  <a:cubicBezTo>
                    <a:pt x="11" y="9"/>
                    <a:pt x="11" y="10"/>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38" name="Freeform 59"/>
            <p:cNvSpPr/>
            <p:nvPr/>
          </p:nvSpPr>
          <p:spPr>
            <a:xfrm>
              <a:off x="5277933" y="5415923"/>
              <a:ext cx="17463" cy="9525"/>
            </a:xfrm>
            <a:custGeom>
              <a:avLst/>
              <a:gdLst>
                <a:gd name="T0" fmla="*/ 0 w 11"/>
                <a:gd name="T1" fmla="*/ 6 h 6"/>
                <a:gd name="T2" fmla="*/ 5 w 11"/>
                <a:gd name="T3" fmla="*/ 5 h 6"/>
                <a:gd name="T4" fmla="*/ 11 w 11"/>
                <a:gd name="T5" fmla="*/ 2 h 6"/>
                <a:gd name="T6" fmla="*/ 8 w 11"/>
                <a:gd name="T7" fmla="*/ 1 h 6"/>
                <a:gd name="T8" fmla="*/ 4 w 11"/>
                <a:gd name="T9" fmla="*/ 0 h 6"/>
                <a:gd name="T10" fmla="*/ 0 w 11"/>
                <a:gd name="T11" fmla="*/ 6 h 6"/>
              </a:gdLst>
              <a:ahLst/>
              <a:cxnLst>
                <a:cxn ang="0">
                  <a:pos x="T0" y="T1"/>
                </a:cxn>
                <a:cxn ang="0">
                  <a:pos x="T2" y="T3"/>
                </a:cxn>
                <a:cxn ang="0">
                  <a:pos x="T4" y="T5"/>
                </a:cxn>
                <a:cxn ang="0">
                  <a:pos x="T6" y="T7"/>
                </a:cxn>
                <a:cxn ang="0">
                  <a:pos x="T8" y="T9"/>
                </a:cxn>
                <a:cxn ang="0">
                  <a:pos x="T10" y="T11"/>
                </a:cxn>
              </a:cxnLst>
              <a:rect l="0" t="0" r="r" b="b"/>
              <a:pathLst>
                <a:path w="11" h="6">
                  <a:moveTo>
                    <a:pt x="0" y="6"/>
                  </a:moveTo>
                  <a:lnTo>
                    <a:pt x="5" y="5"/>
                  </a:lnTo>
                  <a:lnTo>
                    <a:pt x="11" y="2"/>
                  </a:lnTo>
                  <a:lnTo>
                    <a:pt x="8" y="1"/>
                  </a:lnTo>
                  <a:lnTo>
                    <a:pt x="4"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39" name="Freeform 60"/>
            <p:cNvSpPr/>
            <p:nvPr/>
          </p:nvSpPr>
          <p:spPr>
            <a:xfrm>
              <a:off x="5377945" y="4187198"/>
              <a:ext cx="44450" cy="34925"/>
            </a:xfrm>
            <a:custGeom>
              <a:avLst/>
              <a:gdLst>
                <a:gd name="T0" fmla="*/ 22 w 24"/>
                <a:gd name="T1" fmla="*/ 11 h 19"/>
                <a:gd name="T2" fmla="*/ 24 w 24"/>
                <a:gd name="T3" fmla="*/ 8 h 19"/>
                <a:gd name="T4" fmla="*/ 24 w 24"/>
                <a:gd name="T5" fmla="*/ 4 h 19"/>
                <a:gd name="T6" fmla="*/ 21 w 24"/>
                <a:gd name="T7" fmla="*/ 0 h 19"/>
                <a:gd name="T8" fmla="*/ 16 w 24"/>
                <a:gd name="T9" fmla="*/ 0 h 19"/>
                <a:gd name="T10" fmla="*/ 8 w 24"/>
                <a:gd name="T11" fmla="*/ 4 h 19"/>
                <a:gd name="T12" fmla="*/ 0 w 24"/>
                <a:gd name="T13" fmla="*/ 7 h 19"/>
                <a:gd name="T14" fmla="*/ 5 w 24"/>
                <a:gd name="T15" fmla="*/ 19 h 19"/>
                <a:gd name="T16" fmla="*/ 13 w 24"/>
                <a:gd name="T17" fmla="*/ 16 h 19"/>
                <a:gd name="T18" fmla="*/ 22 w 24"/>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22" y="11"/>
                  </a:moveTo>
                  <a:cubicBezTo>
                    <a:pt x="23" y="10"/>
                    <a:pt x="24" y="9"/>
                    <a:pt x="24" y="8"/>
                  </a:cubicBezTo>
                  <a:cubicBezTo>
                    <a:pt x="24" y="6"/>
                    <a:pt x="24" y="5"/>
                    <a:pt x="24" y="4"/>
                  </a:cubicBezTo>
                  <a:cubicBezTo>
                    <a:pt x="23" y="2"/>
                    <a:pt x="22" y="1"/>
                    <a:pt x="21" y="0"/>
                  </a:cubicBezTo>
                  <a:cubicBezTo>
                    <a:pt x="19" y="0"/>
                    <a:pt x="18" y="0"/>
                    <a:pt x="16" y="0"/>
                  </a:cubicBezTo>
                  <a:cubicBezTo>
                    <a:pt x="15" y="1"/>
                    <a:pt x="12" y="2"/>
                    <a:pt x="8" y="4"/>
                  </a:cubicBezTo>
                  <a:cubicBezTo>
                    <a:pt x="0" y="7"/>
                    <a:pt x="0" y="7"/>
                    <a:pt x="0" y="7"/>
                  </a:cubicBezTo>
                  <a:cubicBezTo>
                    <a:pt x="5" y="19"/>
                    <a:pt x="5" y="19"/>
                    <a:pt x="5" y="19"/>
                  </a:cubicBezTo>
                  <a:cubicBezTo>
                    <a:pt x="13" y="16"/>
                    <a:pt x="13" y="16"/>
                    <a:pt x="13" y="16"/>
                  </a:cubicBezTo>
                  <a:cubicBezTo>
                    <a:pt x="18" y="13"/>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0" name="Freeform 61"/>
            <p:cNvSpPr/>
            <p:nvPr/>
          </p:nvSpPr>
          <p:spPr>
            <a:xfrm>
              <a:off x="6297108" y="4461836"/>
              <a:ext cx="36513" cy="46038"/>
            </a:xfrm>
            <a:custGeom>
              <a:avLst/>
              <a:gdLst>
                <a:gd name="T0" fmla="*/ 10 w 20"/>
                <a:gd name="T1" fmla="*/ 23 h 25"/>
                <a:gd name="T2" fmla="*/ 13 w 20"/>
                <a:gd name="T3" fmla="*/ 25 h 25"/>
                <a:gd name="T4" fmla="*/ 17 w 20"/>
                <a:gd name="T5" fmla="*/ 24 h 25"/>
                <a:gd name="T6" fmla="*/ 20 w 20"/>
                <a:gd name="T7" fmla="*/ 20 h 25"/>
                <a:gd name="T8" fmla="*/ 20 w 20"/>
                <a:gd name="T9" fmla="*/ 15 h 25"/>
                <a:gd name="T10" fmla="*/ 15 w 20"/>
                <a:gd name="T11" fmla="*/ 8 h 25"/>
                <a:gd name="T12" fmla="*/ 11 w 20"/>
                <a:gd name="T13" fmla="*/ 0 h 25"/>
                <a:gd name="T14" fmla="*/ 0 w 20"/>
                <a:gd name="T15" fmla="*/ 7 h 25"/>
                <a:gd name="T16" fmla="*/ 4 w 20"/>
                <a:gd name="T17" fmla="*/ 14 h 25"/>
                <a:gd name="T18" fmla="*/ 10 w 20"/>
                <a:gd name="T1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5">
                  <a:moveTo>
                    <a:pt x="10" y="23"/>
                  </a:moveTo>
                  <a:cubicBezTo>
                    <a:pt x="11" y="24"/>
                    <a:pt x="12" y="24"/>
                    <a:pt x="13" y="25"/>
                  </a:cubicBezTo>
                  <a:cubicBezTo>
                    <a:pt x="15" y="25"/>
                    <a:pt x="16" y="24"/>
                    <a:pt x="17" y="24"/>
                  </a:cubicBezTo>
                  <a:cubicBezTo>
                    <a:pt x="19" y="23"/>
                    <a:pt x="20" y="21"/>
                    <a:pt x="20" y="20"/>
                  </a:cubicBezTo>
                  <a:cubicBezTo>
                    <a:pt x="20" y="19"/>
                    <a:pt x="20" y="17"/>
                    <a:pt x="20" y="15"/>
                  </a:cubicBezTo>
                  <a:cubicBezTo>
                    <a:pt x="19" y="14"/>
                    <a:pt x="18" y="12"/>
                    <a:pt x="15" y="8"/>
                  </a:cubicBezTo>
                  <a:cubicBezTo>
                    <a:pt x="11" y="0"/>
                    <a:pt x="11" y="0"/>
                    <a:pt x="11" y="0"/>
                  </a:cubicBezTo>
                  <a:cubicBezTo>
                    <a:pt x="0" y="7"/>
                    <a:pt x="0" y="7"/>
                    <a:pt x="0" y="7"/>
                  </a:cubicBezTo>
                  <a:cubicBezTo>
                    <a:pt x="4" y="14"/>
                    <a:pt x="4" y="14"/>
                    <a:pt x="4" y="14"/>
                  </a:cubicBezTo>
                  <a:cubicBezTo>
                    <a:pt x="7" y="19"/>
                    <a:pt x="9" y="22"/>
                    <a:pt x="1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1" name="Freeform 62"/>
            <p:cNvSpPr/>
            <p:nvPr/>
          </p:nvSpPr>
          <p:spPr>
            <a:xfrm>
              <a:off x="4995358" y="4642811"/>
              <a:ext cx="39688" cy="28575"/>
            </a:xfrm>
            <a:custGeom>
              <a:avLst/>
              <a:gdLst>
                <a:gd name="T0" fmla="*/ 25 w 25"/>
                <a:gd name="T1" fmla="*/ 0 h 18"/>
                <a:gd name="T2" fmla="*/ 0 w 25"/>
                <a:gd name="T3" fmla="*/ 3 h 18"/>
                <a:gd name="T4" fmla="*/ 19 w 25"/>
                <a:gd name="T5" fmla="*/ 18 h 18"/>
                <a:gd name="T6" fmla="*/ 25 w 25"/>
                <a:gd name="T7" fmla="*/ 0 h 18"/>
              </a:gdLst>
              <a:ahLst/>
              <a:cxnLst>
                <a:cxn ang="0">
                  <a:pos x="T0" y="T1"/>
                </a:cxn>
                <a:cxn ang="0">
                  <a:pos x="T2" y="T3"/>
                </a:cxn>
                <a:cxn ang="0">
                  <a:pos x="T4" y="T5"/>
                </a:cxn>
                <a:cxn ang="0">
                  <a:pos x="T6" y="T7"/>
                </a:cxn>
              </a:cxnLst>
              <a:rect l="0" t="0" r="r" b="b"/>
              <a:pathLst>
                <a:path w="25" h="18">
                  <a:moveTo>
                    <a:pt x="25" y="0"/>
                  </a:moveTo>
                  <a:lnTo>
                    <a:pt x="0" y="3"/>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2" name="Freeform 63"/>
            <p:cNvSpPr/>
            <p:nvPr/>
          </p:nvSpPr>
          <p:spPr>
            <a:xfrm>
              <a:off x="5774820" y="5565148"/>
              <a:ext cx="38100" cy="61913"/>
            </a:xfrm>
            <a:custGeom>
              <a:avLst/>
              <a:gdLst>
                <a:gd name="T0" fmla="*/ 7 w 21"/>
                <a:gd name="T1" fmla="*/ 10 h 33"/>
                <a:gd name="T2" fmla="*/ 4 w 21"/>
                <a:gd name="T3" fmla="*/ 12 h 33"/>
                <a:gd name="T4" fmla="*/ 2 w 21"/>
                <a:gd name="T5" fmla="*/ 15 h 33"/>
                <a:gd name="T6" fmla="*/ 1 w 21"/>
                <a:gd name="T7" fmla="*/ 19 h 33"/>
                <a:gd name="T8" fmla="*/ 0 w 21"/>
                <a:gd name="T9" fmla="*/ 23 h 33"/>
                <a:gd name="T10" fmla="*/ 2 w 21"/>
                <a:gd name="T11" fmla="*/ 26 h 33"/>
                <a:gd name="T12" fmla="*/ 9 w 21"/>
                <a:gd name="T13" fmla="*/ 32 h 33"/>
                <a:gd name="T14" fmla="*/ 12 w 21"/>
                <a:gd name="T15" fmla="*/ 33 h 33"/>
                <a:gd name="T16" fmla="*/ 15 w 21"/>
                <a:gd name="T17" fmla="*/ 33 h 33"/>
                <a:gd name="T18" fmla="*/ 19 w 21"/>
                <a:gd name="T19" fmla="*/ 29 h 33"/>
                <a:gd name="T20" fmla="*/ 20 w 21"/>
                <a:gd name="T21" fmla="*/ 26 h 33"/>
                <a:gd name="T22" fmla="*/ 21 w 21"/>
                <a:gd name="T23" fmla="*/ 24 h 33"/>
                <a:gd name="T24" fmla="*/ 20 w 21"/>
                <a:gd name="T25" fmla="*/ 20 h 33"/>
                <a:gd name="T26" fmla="*/ 14 w 21"/>
                <a:gd name="T27" fmla="*/ 16 h 33"/>
                <a:gd name="T28" fmla="*/ 14 w 21"/>
                <a:gd name="T29" fmla="*/ 11 h 33"/>
                <a:gd name="T30" fmla="*/ 17 w 21"/>
                <a:gd name="T31" fmla="*/ 11 h 33"/>
                <a:gd name="T32" fmla="*/ 18 w 21"/>
                <a:gd name="T33" fmla="*/ 8 h 33"/>
                <a:gd name="T34" fmla="*/ 18 w 21"/>
                <a:gd name="T35" fmla="*/ 5 h 33"/>
                <a:gd name="T36" fmla="*/ 18 w 21"/>
                <a:gd name="T37" fmla="*/ 2 h 33"/>
                <a:gd name="T38" fmla="*/ 15 w 21"/>
                <a:gd name="T39" fmla="*/ 2 h 33"/>
                <a:gd name="T40" fmla="*/ 10 w 21"/>
                <a:gd name="T41" fmla="*/ 8 h 33"/>
                <a:gd name="T42" fmla="*/ 9 w 21"/>
                <a:gd name="T43" fmla="*/ 9 h 33"/>
                <a:gd name="T44" fmla="*/ 7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7" y="10"/>
                  </a:moveTo>
                  <a:cubicBezTo>
                    <a:pt x="5" y="10"/>
                    <a:pt x="4" y="12"/>
                    <a:pt x="4" y="12"/>
                  </a:cubicBezTo>
                  <a:cubicBezTo>
                    <a:pt x="1" y="14"/>
                    <a:pt x="2" y="15"/>
                    <a:pt x="2" y="15"/>
                  </a:cubicBezTo>
                  <a:cubicBezTo>
                    <a:pt x="2" y="16"/>
                    <a:pt x="1" y="19"/>
                    <a:pt x="1" y="19"/>
                  </a:cubicBezTo>
                  <a:cubicBezTo>
                    <a:pt x="0" y="20"/>
                    <a:pt x="0" y="23"/>
                    <a:pt x="0" y="23"/>
                  </a:cubicBezTo>
                  <a:cubicBezTo>
                    <a:pt x="0" y="24"/>
                    <a:pt x="2" y="26"/>
                    <a:pt x="2" y="26"/>
                  </a:cubicBezTo>
                  <a:cubicBezTo>
                    <a:pt x="3" y="29"/>
                    <a:pt x="9" y="32"/>
                    <a:pt x="9" y="32"/>
                  </a:cubicBezTo>
                  <a:cubicBezTo>
                    <a:pt x="10" y="33"/>
                    <a:pt x="11" y="33"/>
                    <a:pt x="12" y="33"/>
                  </a:cubicBezTo>
                  <a:cubicBezTo>
                    <a:pt x="13" y="33"/>
                    <a:pt x="14" y="33"/>
                    <a:pt x="15" y="33"/>
                  </a:cubicBezTo>
                  <a:cubicBezTo>
                    <a:pt x="19" y="33"/>
                    <a:pt x="19" y="29"/>
                    <a:pt x="19" y="29"/>
                  </a:cubicBezTo>
                  <a:cubicBezTo>
                    <a:pt x="18" y="28"/>
                    <a:pt x="20" y="26"/>
                    <a:pt x="20" y="26"/>
                  </a:cubicBezTo>
                  <a:cubicBezTo>
                    <a:pt x="21" y="25"/>
                    <a:pt x="21" y="24"/>
                    <a:pt x="21" y="24"/>
                  </a:cubicBezTo>
                  <a:cubicBezTo>
                    <a:pt x="20" y="23"/>
                    <a:pt x="20" y="20"/>
                    <a:pt x="20" y="20"/>
                  </a:cubicBezTo>
                  <a:cubicBezTo>
                    <a:pt x="18" y="19"/>
                    <a:pt x="14" y="16"/>
                    <a:pt x="14" y="16"/>
                  </a:cubicBezTo>
                  <a:cubicBezTo>
                    <a:pt x="11" y="12"/>
                    <a:pt x="14" y="11"/>
                    <a:pt x="14" y="11"/>
                  </a:cubicBezTo>
                  <a:cubicBezTo>
                    <a:pt x="16" y="12"/>
                    <a:pt x="17" y="11"/>
                    <a:pt x="17" y="11"/>
                  </a:cubicBezTo>
                  <a:cubicBezTo>
                    <a:pt x="19" y="11"/>
                    <a:pt x="18" y="8"/>
                    <a:pt x="18" y="8"/>
                  </a:cubicBezTo>
                  <a:cubicBezTo>
                    <a:pt x="18" y="6"/>
                    <a:pt x="18" y="5"/>
                    <a:pt x="18" y="5"/>
                  </a:cubicBezTo>
                  <a:cubicBezTo>
                    <a:pt x="19" y="2"/>
                    <a:pt x="18" y="2"/>
                    <a:pt x="18" y="2"/>
                  </a:cubicBezTo>
                  <a:cubicBezTo>
                    <a:pt x="16" y="0"/>
                    <a:pt x="15" y="2"/>
                    <a:pt x="15" y="2"/>
                  </a:cubicBezTo>
                  <a:cubicBezTo>
                    <a:pt x="14" y="4"/>
                    <a:pt x="10" y="8"/>
                    <a:pt x="10" y="8"/>
                  </a:cubicBezTo>
                  <a:cubicBezTo>
                    <a:pt x="9" y="8"/>
                    <a:pt x="9" y="9"/>
                    <a:pt x="9" y="9"/>
                  </a:cubicBezTo>
                  <a:cubicBezTo>
                    <a:pt x="8" y="10"/>
                    <a:pt x="7" y="10"/>
                    <a:pt x="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3" name="Freeform 64"/>
            <p:cNvSpPr/>
            <p:nvPr/>
          </p:nvSpPr>
          <p:spPr>
            <a:xfrm>
              <a:off x="5417633" y="5504823"/>
              <a:ext cx="7938" cy="20638"/>
            </a:xfrm>
            <a:custGeom>
              <a:avLst/>
              <a:gdLst>
                <a:gd name="T0" fmla="*/ 0 w 4"/>
                <a:gd name="T1" fmla="*/ 0 h 11"/>
                <a:gd name="T2" fmla="*/ 2 w 4"/>
                <a:gd name="T3" fmla="*/ 5 h 11"/>
                <a:gd name="T4" fmla="*/ 2 w 4"/>
                <a:gd name="T5" fmla="*/ 7 h 11"/>
                <a:gd name="T6" fmla="*/ 3 w 4"/>
                <a:gd name="T7" fmla="*/ 10 h 11"/>
                <a:gd name="T8" fmla="*/ 4 w 4"/>
                <a:gd name="T9" fmla="*/ 9 h 11"/>
                <a:gd name="T10" fmla="*/ 3 w 4"/>
                <a:gd name="T11" fmla="*/ 3 h 11"/>
                <a:gd name="T12" fmla="*/ 3 w 4"/>
                <a:gd name="T13" fmla="*/ 0 h 11"/>
                <a:gd name="T14" fmla="*/ 0 w 4"/>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0" y="0"/>
                  </a:moveTo>
                  <a:cubicBezTo>
                    <a:pt x="1" y="3"/>
                    <a:pt x="2" y="4"/>
                    <a:pt x="2" y="5"/>
                  </a:cubicBezTo>
                  <a:cubicBezTo>
                    <a:pt x="2" y="6"/>
                    <a:pt x="2" y="7"/>
                    <a:pt x="2" y="7"/>
                  </a:cubicBezTo>
                  <a:cubicBezTo>
                    <a:pt x="4" y="9"/>
                    <a:pt x="3" y="8"/>
                    <a:pt x="3" y="10"/>
                  </a:cubicBezTo>
                  <a:cubicBezTo>
                    <a:pt x="4" y="11"/>
                    <a:pt x="4" y="10"/>
                    <a:pt x="4" y="9"/>
                  </a:cubicBezTo>
                  <a:cubicBezTo>
                    <a:pt x="4" y="8"/>
                    <a:pt x="4" y="5"/>
                    <a:pt x="3" y="3"/>
                  </a:cubicBezTo>
                  <a:cubicBezTo>
                    <a:pt x="3" y="2"/>
                    <a:pt x="3"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4" name="Freeform 65"/>
            <p:cNvSpPr/>
            <p:nvPr/>
          </p:nvSpPr>
          <p:spPr>
            <a:xfrm>
              <a:off x="5384295" y="5517523"/>
              <a:ext cx="33338" cy="12700"/>
            </a:xfrm>
            <a:custGeom>
              <a:avLst/>
              <a:gdLst>
                <a:gd name="T0" fmla="*/ 0 w 18"/>
                <a:gd name="T1" fmla="*/ 7 h 7"/>
                <a:gd name="T2" fmla="*/ 5 w 18"/>
                <a:gd name="T3" fmla="*/ 6 h 7"/>
                <a:gd name="T4" fmla="*/ 17 w 18"/>
                <a:gd name="T5" fmla="*/ 3 h 7"/>
                <a:gd name="T6" fmla="*/ 18 w 18"/>
                <a:gd name="T7" fmla="*/ 2 h 7"/>
                <a:gd name="T8" fmla="*/ 18 w 18"/>
                <a:gd name="T9" fmla="*/ 2 h 7"/>
                <a:gd name="T10" fmla="*/ 17 w 18"/>
                <a:gd name="T11" fmla="*/ 0 h 7"/>
                <a:gd name="T12" fmla="*/ 0 w 1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8" h="7">
                  <a:moveTo>
                    <a:pt x="0" y="7"/>
                  </a:moveTo>
                  <a:cubicBezTo>
                    <a:pt x="1" y="7"/>
                    <a:pt x="3" y="6"/>
                    <a:pt x="5" y="6"/>
                  </a:cubicBezTo>
                  <a:cubicBezTo>
                    <a:pt x="9" y="6"/>
                    <a:pt x="15" y="5"/>
                    <a:pt x="17" y="3"/>
                  </a:cubicBezTo>
                  <a:cubicBezTo>
                    <a:pt x="18" y="3"/>
                    <a:pt x="18" y="3"/>
                    <a:pt x="18" y="2"/>
                  </a:cubicBezTo>
                  <a:cubicBezTo>
                    <a:pt x="18" y="2"/>
                    <a:pt x="18" y="2"/>
                    <a:pt x="18" y="2"/>
                  </a:cubicBezTo>
                  <a:cubicBezTo>
                    <a:pt x="18" y="1"/>
                    <a:pt x="17" y="1"/>
                    <a:pt x="17" y="0"/>
                  </a:cubicBezTo>
                  <a:cubicBezTo>
                    <a:pt x="12" y="4"/>
                    <a:pt x="3" y="5"/>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5" name="Freeform 66"/>
            <p:cNvSpPr/>
            <p:nvPr/>
          </p:nvSpPr>
          <p:spPr>
            <a:xfrm>
              <a:off x="5849433" y="4149098"/>
              <a:ext cx="63500" cy="68263"/>
            </a:xfrm>
            <a:custGeom>
              <a:avLst/>
              <a:gdLst>
                <a:gd name="T0" fmla="*/ 12 w 34"/>
                <a:gd name="T1" fmla="*/ 36 h 37"/>
                <a:gd name="T2" fmla="*/ 24 w 34"/>
                <a:gd name="T3" fmla="*/ 35 h 37"/>
                <a:gd name="T4" fmla="*/ 32 w 34"/>
                <a:gd name="T5" fmla="*/ 23 h 37"/>
                <a:gd name="T6" fmla="*/ 32 w 34"/>
                <a:gd name="T7" fmla="*/ 9 h 37"/>
                <a:gd name="T8" fmla="*/ 22 w 34"/>
                <a:gd name="T9" fmla="*/ 2 h 37"/>
                <a:gd name="T10" fmla="*/ 10 w 34"/>
                <a:gd name="T11" fmla="*/ 3 h 37"/>
                <a:gd name="T12" fmla="*/ 2 w 34"/>
                <a:gd name="T13" fmla="*/ 15 h 37"/>
                <a:gd name="T14" fmla="*/ 3 w 34"/>
                <a:gd name="T15" fmla="*/ 29 h 37"/>
                <a:gd name="T16" fmla="*/ 12 w 34"/>
                <a:gd name="T17"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7">
                  <a:moveTo>
                    <a:pt x="12" y="36"/>
                  </a:moveTo>
                  <a:cubicBezTo>
                    <a:pt x="17" y="37"/>
                    <a:pt x="21" y="37"/>
                    <a:pt x="24" y="35"/>
                  </a:cubicBezTo>
                  <a:cubicBezTo>
                    <a:pt x="28" y="33"/>
                    <a:pt x="31" y="29"/>
                    <a:pt x="32" y="23"/>
                  </a:cubicBezTo>
                  <a:cubicBezTo>
                    <a:pt x="34" y="17"/>
                    <a:pt x="34" y="12"/>
                    <a:pt x="32" y="9"/>
                  </a:cubicBezTo>
                  <a:cubicBezTo>
                    <a:pt x="30" y="5"/>
                    <a:pt x="26" y="3"/>
                    <a:pt x="22" y="2"/>
                  </a:cubicBezTo>
                  <a:cubicBezTo>
                    <a:pt x="17" y="0"/>
                    <a:pt x="13" y="1"/>
                    <a:pt x="10" y="3"/>
                  </a:cubicBezTo>
                  <a:cubicBezTo>
                    <a:pt x="6" y="5"/>
                    <a:pt x="3" y="9"/>
                    <a:pt x="2" y="15"/>
                  </a:cubicBezTo>
                  <a:cubicBezTo>
                    <a:pt x="0" y="20"/>
                    <a:pt x="1" y="25"/>
                    <a:pt x="3" y="29"/>
                  </a:cubicBezTo>
                  <a:cubicBezTo>
                    <a:pt x="5" y="33"/>
                    <a:pt x="8" y="35"/>
                    <a:pt x="1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6" name="Freeform 67"/>
            <p:cNvSpPr>
              <a:spLocks noEditPoints="1"/>
            </p:cNvSpPr>
            <p:nvPr/>
          </p:nvSpPr>
          <p:spPr>
            <a:xfrm>
              <a:off x="4862008" y="4030036"/>
              <a:ext cx="1677988" cy="1673225"/>
            </a:xfrm>
            <a:custGeom>
              <a:avLst/>
              <a:gdLst>
                <a:gd name="T0" fmla="*/ 812 w 905"/>
                <a:gd name="T1" fmla="*/ 404 h 905"/>
                <a:gd name="T2" fmla="*/ 774 w 905"/>
                <a:gd name="T3" fmla="*/ 279 h 905"/>
                <a:gd name="T4" fmla="*/ 779 w 905"/>
                <a:gd name="T5" fmla="*/ 210 h 905"/>
                <a:gd name="T6" fmla="*/ 721 w 905"/>
                <a:gd name="T7" fmla="*/ 187 h 905"/>
                <a:gd name="T8" fmla="*/ 685 w 905"/>
                <a:gd name="T9" fmla="*/ 149 h 905"/>
                <a:gd name="T10" fmla="*/ 617 w 905"/>
                <a:gd name="T11" fmla="*/ 113 h 905"/>
                <a:gd name="T12" fmla="*/ 564 w 905"/>
                <a:gd name="T13" fmla="*/ 108 h 905"/>
                <a:gd name="T14" fmla="*/ 460 w 905"/>
                <a:gd name="T15" fmla="*/ 45 h 905"/>
                <a:gd name="T16" fmla="*/ 375 w 905"/>
                <a:gd name="T17" fmla="*/ 52 h 905"/>
                <a:gd name="T18" fmla="*/ 348 w 905"/>
                <a:gd name="T19" fmla="*/ 78 h 905"/>
                <a:gd name="T20" fmla="*/ 362 w 905"/>
                <a:gd name="T21" fmla="*/ 92 h 905"/>
                <a:gd name="T22" fmla="*/ 312 w 905"/>
                <a:gd name="T23" fmla="*/ 104 h 905"/>
                <a:gd name="T24" fmla="*/ 250 w 905"/>
                <a:gd name="T25" fmla="*/ 96 h 905"/>
                <a:gd name="T26" fmla="*/ 175 w 905"/>
                <a:gd name="T27" fmla="*/ 151 h 905"/>
                <a:gd name="T28" fmla="*/ 121 w 905"/>
                <a:gd name="T29" fmla="*/ 211 h 905"/>
                <a:gd name="T30" fmla="*/ 120 w 905"/>
                <a:gd name="T31" fmla="*/ 281 h 905"/>
                <a:gd name="T32" fmla="*/ 132 w 905"/>
                <a:gd name="T33" fmla="*/ 289 h 905"/>
                <a:gd name="T34" fmla="*/ 95 w 905"/>
                <a:gd name="T35" fmla="*/ 410 h 905"/>
                <a:gd name="T36" fmla="*/ 41 w 905"/>
                <a:gd name="T37" fmla="*/ 453 h 905"/>
                <a:gd name="T38" fmla="*/ 51 w 905"/>
                <a:gd name="T39" fmla="*/ 518 h 905"/>
                <a:gd name="T40" fmla="*/ 101 w 905"/>
                <a:gd name="T41" fmla="*/ 526 h 905"/>
                <a:gd name="T42" fmla="*/ 238 w 905"/>
                <a:gd name="T43" fmla="*/ 764 h 905"/>
                <a:gd name="T44" fmla="*/ 218 w 905"/>
                <a:gd name="T45" fmla="*/ 741 h 905"/>
                <a:gd name="T46" fmla="*/ 196 w 905"/>
                <a:gd name="T47" fmla="*/ 742 h 905"/>
                <a:gd name="T48" fmla="*/ 289 w 905"/>
                <a:gd name="T49" fmla="*/ 829 h 905"/>
                <a:gd name="T50" fmla="*/ 284 w 905"/>
                <a:gd name="T51" fmla="*/ 801 h 905"/>
                <a:gd name="T52" fmla="*/ 309 w 905"/>
                <a:gd name="T53" fmla="*/ 811 h 905"/>
                <a:gd name="T54" fmla="*/ 317 w 905"/>
                <a:gd name="T55" fmla="*/ 787 h 905"/>
                <a:gd name="T56" fmla="*/ 310 w 905"/>
                <a:gd name="T57" fmla="*/ 842 h 905"/>
                <a:gd name="T58" fmla="*/ 352 w 905"/>
                <a:gd name="T59" fmla="*/ 858 h 905"/>
                <a:gd name="T60" fmla="*/ 420 w 905"/>
                <a:gd name="T61" fmla="*/ 807 h 905"/>
                <a:gd name="T62" fmla="*/ 413 w 905"/>
                <a:gd name="T63" fmla="*/ 875 h 905"/>
                <a:gd name="T64" fmla="*/ 399 w 905"/>
                <a:gd name="T65" fmla="*/ 866 h 905"/>
                <a:gd name="T66" fmla="*/ 430 w 905"/>
                <a:gd name="T67" fmla="*/ 858 h 905"/>
                <a:gd name="T68" fmla="*/ 479 w 905"/>
                <a:gd name="T69" fmla="*/ 856 h 905"/>
                <a:gd name="T70" fmla="*/ 477 w 905"/>
                <a:gd name="T71" fmla="*/ 831 h 905"/>
                <a:gd name="T72" fmla="*/ 529 w 905"/>
                <a:gd name="T73" fmla="*/ 866 h 905"/>
                <a:gd name="T74" fmla="*/ 486 w 905"/>
                <a:gd name="T75" fmla="*/ 850 h 905"/>
                <a:gd name="T76" fmla="*/ 516 w 905"/>
                <a:gd name="T77" fmla="*/ 820 h 905"/>
                <a:gd name="T78" fmla="*/ 599 w 905"/>
                <a:gd name="T79" fmla="*/ 840 h 905"/>
                <a:gd name="T80" fmla="*/ 588 w 905"/>
                <a:gd name="T81" fmla="*/ 834 h 905"/>
                <a:gd name="T82" fmla="*/ 584 w 905"/>
                <a:gd name="T83" fmla="*/ 805 h 905"/>
                <a:gd name="T84" fmla="*/ 599 w 905"/>
                <a:gd name="T85" fmla="*/ 796 h 905"/>
                <a:gd name="T86" fmla="*/ 616 w 905"/>
                <a:gd name="T87" fmla="*/ 825 h 905"/>
                <a:gd name="T88" fmla="*/ 655 w 905"/>
                <a:gd name="T89" fmla="*/ 793 h 905"/>
                <a:gd name="T90" fmla="*/ 654 w 905"/>
                <a:gd name="T91" fmla="*/ 760 h 905"/>
                <a:gd name="T92" fmla="*/ 663 w 905"/>
                <a:gd name="T93" fmla="*/ 752 h 905"/>
                <a:gd name="T94" fmla="*/ 668 w 905"/>
                <a:gd name="T95" fmla="*/ 737 h 905"/>
                <a:gd name="T96" fmla="*/ 676 w 905"/>
                <a:gd name="T97" fmla="*/ 737 h 905"/>
                <a:gd name="T98" fmla="*/ 677 w 905"/>
                <a:gd name="T99" fmla="*/ 721 h 905"/>
                <a:gd name="T100" fmla="*/ 691 w 905"/>
                <a:gd name="T101" fmla="*/ 738 h 905"/>
                <a:gd name="T102" fmla="*/ 665 w 905"/>
                <a:gd name="T103" fmla="*/ 771 h 905"/>
                <a:gd name="T104" fmla="*/ 688 w 905"/>
                <a:gd name="T105" fmla="*/ 807 h 905"/>
                <a:gd name="T106" fmla="*/ 679 w 905"/>
                <a:gd name="T107" fmla="*/ 769 h 905"/>
                <a:gd name="T108" fmla="*/ 705 w 905"/>
                <a:gd name="T109" fmla="*/ 766 h 905"/>
                <a:gd name="T110" fmla="*/ 778 w 905"/>
                <a:gd name="T111" fmla="*/ 296 h 905"/>
                <a:gd name="T112" fmla="*/ 810 w 905"/>
                <a:gd name="T113" fmla="*/ 386 h 905"/>
                <a:gd name="T114" fmla="*/ 843 w 905"/>
                <a:gd name="T115" fmla="*/ 516 h 905"/>
                <a:gd name="T116" fmla="*/ 807 w 905"/>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5" h="905">
                  <a:moveTo>
                    <a:pt x="453" y="0"/>
                  </a:moveTo>
                  <a:cubicBezTo>
                    <a:pt x="203" y="0"/>
                    <a:pt x="0" y="203"/>
                    <a:pt x="0" y="453"/>
                  </a:cubicBezTo>
                  <a:cubicBezTo>
                    <a:pt x="0" y="702"/>
                    <a:pt x="203" y="905"/>
                    <a:pt x="453" y="905"/>
                  </a:cubicBezTo>
                  <a:cubicBezTo>
                    <a:pt x="703" y="905"/>
                    <a:pt x="905" y="702"/>
                    <a:pt x="905" y="453"/>
                  </a:cubicBezTo>
                  <a:cubicBezTo>
                    <a:pt x="905" y="203"/>
                    <a:pt x="703" y="0"/>
                    <a:pt x="453" y="0"/>
                  </a:cubicBezTo>
                  <a:close/>
                  <a:moveTo>
                    <a:pt x="858" y="430"/>
                  </a:moveTo>
                  <a:cubicBezTo>
                    <a:pt x="849" y="431"/>
                    <a:pt x="849" y="431"/>
                    <a:pt x="849" y="431"/>
                  </a:cubicBezTo>
                  <a:cubicBezTo>
                    <a:pt x="846" y="400"/>
                    <a:pt x="846" y="400"/>
                    <a:pt x="846" y="400"/>
                  </a:cubicBezTo>
                  <a:cubicBezTo>
                    <a:pt x="835" y="401"/>
                    <a:pt x="835" y="401"/>
                    <a:pt x="835" y="401"/>
                  </a:cubicBezTo>
                  <a:cubicBezTo>
                    <a:pt x="838" y="430"/>
                    <a:pt x="838" y="430"/>
                    <a:pt x="838" y="430"/>
                  </a:cubicBezTo>
                  <a:cubicBezTo>
                    <a:pt x="829" y="431"/>
                    <a:pt x="829" y="431"/>
                    <a:pt x="829" y="431"/>
                  </a:cubicBezTo>
                  <a:cubicBezTo>
                    <a:pt x="826" y="402"/>
                    <a:pt x="826" y="402"/>
                    <a:pt x="826" y="402"/>
                  </a:cubicBezTo>
                  <a:cubicBezTo>
                    <a:pt x="812" y="404"/>
                    <a:pt x="812" y="404"/>
                    <a:pt x="812" y="404"/>
                  </a:cubicBezTo>
                  <a:cubicBezTo>
                    <a:pt x="816" y="435"/>
                    <a:pt x="816" y="435"/>
                    <a:pt x="816" y="435"/>
                  </a:cubicBezTo>
                  <a:cubicBezTo>
                    <a:pt x="807" y="436"/>
                    <a:pt x="807" y="436"/>
                    <a:pt x="807" y="436"/>
                  </a:cubicBezTo>
                  <a:cubicBezTo>
                    <a:pt x="802" y="393"/>
                    <a:pt x="802" y="393"/>
                    <a:pt x="802" y="393"/>
                  </a:cubicBezTo>
                  <a:cubicBezTo>
                    <a:pt x="854" y="388"/>
                    <a:pt x="854" y="388"/>
                    <a:pt x="854" y="388"/>
                  </a:cubicBezTo>
                  <a:lnTo>
                    <a:pt x="858" y="430"/>
                  </a:lnTo>
                  <a:close/>
                  <a:moveTo>
                    <a:pt x="799" y="241"/>
                  </a:moveTo>
                  <a:cubicBezTo>
                    <a:pt x="802" y="246"/>
                    <a:pt x="804" y="250"/>
                    <a:pt x="804" y="253"/>
                  </a:cubicBezTo>
                  <a:cubicBezTo>
                    <a:pt x="805" y="256"/>
                    <a:pt x="805" y="258"/>
                    <a:pt x="804" y="261"/>
                  </a:cubicBezTo>
                  <a:cubicBezTo>
                    <a:pt x="803" y="264"/>
                    <a:pt x="801" y="266"/>
                    <a:pt x="798" y="267"/>
                  </a:cubicBezTo>
                  <a:cubicBezTo>
                    <a:pt x="795" y="269"/>
                    <a:pt x="791" y="270"/>
                    <a:pt x="788" y="269"/>
                  </a:cubicBezTo>
                  <a:cubicBezTo>
                    <a:pt x="784" y="268"/>
                    <a:pt x="781" y="266"/>
                    <a:pt x="778" y="262"/>
                  </a:cubicBezTo>
                  <a:cubicBezTo>
                    <a:pt x="778" y="265"/>
                    <a:pt x="778" y="267"/>
                    <a:pt x="778" y="269"/>
                  </a:cubicBezTo>
                  <a:cubicBezTo>
                    <a:pt x="777" y="272"/>
                    <a:pt x="776" y="275"/>
                    <a:pt x="774" y="279"/>
                  </a:cubicBezTo>
                  <a:cubicBezTo>
                    <a:pt x="769" y="291"/>
                    <a:pt x="769" y="291"/>
                    <a:pt x="769" y="291"/>
                  </a:cubicBezTo>
                  <a:cubicBezTo>
                    <a:pt x="762" y="279"/>
                    <a:pt x="762" y="279"/>
                    <a:pt x="762" y="279"/>
                  </a:cubicBezTo>
                  <a:cubicBezTo>
                    <a:pt x="767" y="266"/>
                    <a:pt x="767" y="266"/>
                    <a:pt x="767" y="266"/>
                  </a:cubicBezTo>
                  <a:cubicBezTo>
                    <a:pt x="769" y="261"/>
                    <a:pt x="770" y="258"/>
                    <a:pt x="770" y="257"/>
                  </a:cubicBezTo>
                  <a:cubicBezTo>
                    <a:pt x="771" y="255"/>
                    <a:pt x="771" y="254"/>
                    <a:pt x="770" y="253"/>
                  </a:cubicBezTo>
                  <a:cubicBezTo>
                    <a:pt x="770" y="252"/>
                    <a:pt x="769" y="250"/>
                    <a:pt x="768" y="248"/>
                  </a:cubicBezTo>
                  <a:cubicBezTo>
                    <a:pt x="766" y="246"/>
                    <a:pt x="766" y="246"/>
                    <a:pt x="766" y="246"/>
                  </a:cubicBezTo>
                  <a:cubicBezTo>
                    <a:pt x="748" y="257"/>
                    <a:pt x="748" y="257"/>
                    <a:pt x="748" y="257"/>
                  </a:cubicBezTo>
                  <a:cubicBezTo>
                    <a:pt x="742" y="247"/>
                    <a:pt x="742" y="247"/>
                    <a:pt x="742" y="247"/>
                  </a:cubicBezTo>
                  <a:cubicBezTo>
                    <a:pt x="786" y="220"/>
                    <a:pt x="786" y="220"/>
                    <a:pt x="786" y="220"/>
                  </a:cubicBezTo>
                  <a:lnTo>
                    <a:pt x="799" y="241"/>
                  </a:lnTo>
                  <a:close/>
                  <a:moveTo>
                    <a:pt x="750" y="176"/>
                  </a:moveTo>
                  <a:cubicBezTo>
                    <a:pt x="779" y="210"/>
                    <a:pt x="779" y="210"/>
                    <a:pt x="779" y="210"/>
                  </a:cubicBezTo>
                  <a:cubicBezTo>
                    <a:pt x="772" y="216"/>
                    <a:pt x="772" y="216"/>
                    <a:pt x="772" y="216"/>
                  </a:cubicBezTo>
                  <a:cubicBezTo>
                    <a:pt x="761" y="203"/>
                    <a:pt x="761" y="203"/>
                    <a:pt x="761" y="203"/>
                  </a:cubicBezTo>
                  <a:cubicBezTo>
                    <a:pt x="728" y="230"/>
                    <a:pt x="728" y="230"/>
                    <a:pt x="728" y="230"/>
                  </a:cubicBezTo>
                  <a:cubicBezTo>
                    <a:pt x="721" y="221"/>
                    <a:pt x="721" y="221"/>
                    <a:pt x="721" y="221"/>
                  </a:cubicBezTo>
                  <a:cubicBezTo>
                    <a:pt x="754" y="194"/>
                    <a:pt x="754" y="194"/>
                    <a:pt x="754" y="194"/>
                  </a:cubicBezTo>
                  <a:cubicBezTo>
                    <a:pt x="744" y="181"/>
                    <a:pt x="744" y="181"/>
                    <a:pt x="744" y="181"/>
                  </a:cubicBezTo>
                  <a:lnTo>
                    <a:pt x="750" y="176"/>
                  </a:lnTo>
                  <a:close/>
                  <a:moveTo>
                    <a:pt x="742" y="167"/>
                  </a:moveTo>
                  <a:cubicBezTo>
                    <a:pt x="736" y="174"/>
                    <a:pt x="736" y="174"/>
                    <a:pt x="736" y="174"/>
                  </a:cubicBezTo>
                  <a:cubicBezTo>
                    <a:pt x="714" y="153"/>
                    <a:pt x="714" y="153"/>
                    <a:pt x="714" y="153"/>
                  </a:cubicBezTo>
                  <a:cubicBezTo>
                    <a:pt x="706" y="162"/>
                    <a:pt x="706" y="162"/>
                    <a:pt x="706" y="162"/>
                  </a:cubicBezTo>
                  <a:cubicBezTo>
                    <a:pt x="727" y="181"/>
                    <a:pt x="727" y="181"/>
                    <a:pt x="727" y="181"/>
                  </a:cubicBezTo>
                  <a:cubicBezTo>
                    <a:pt x="721" y="187"/>
                    <a:pt x="721" y="187"/>
                    <a:pt x="721" y="187"/>
                  </a:cubicBezTo>
                  <a:cubicBezTo>
                    <a:pt x="700" y="168"/>
                    <a:pt x="700" y="168"/>
                    <a:pt x="700" y="168"/>
                  </a:cubicBezTo>
                  <a:cubicBezTo>
                    <a:pt x="691" y="178"/>
                    <a:pt x="691" y="178"/>
                    <a:pt x="691" y="178"/>
                  </a:cubicBezTo>
                  <a:cubicBezTo>
                    <a:pt x="714" y="200"/>
                    <a:pt x="714" y="200"/>
                    <a:pt x="714" y="200"/>
                  </a:cubicBezTo>
                  <a:cubicBezTo>
                    <a:pt x="708" y="206"/>
                    <a:pt x="708" y="206"/>
                    <a:pt x="708" y="206"/>
                  </a:cubicBezTo>
                  <a:cubicBezTo>
                    <a:pt x="677" y="177"/>
                    <a:pt x="677" y="177"/>
                    <a:pt x="677" y="177"/>
                  </a:cubicBezTo>
                  <a:cubicBezTo>
                    <a:pt x="711" y="139"/>
                    <a:pt x="711" y="139"/>
                    <a:pt x="711" y="139"/>
                  </a:cubicBezTo>
                  <a:lnTo>
                    <a:pt x="742" y="167"/>
                  </a:lnTo>
                  <a:close/>
                  <a:moveTo>
                    <a:pt x="665" y="105"/>
                  </a:moveTo>
                  <a:cubicBezTo>
                    <a:pt x="680" y="116"/>
                    <a:pt x="680" y="116"/>
                    <a:pt x="680" y="116"/>
                  </a:cubicBezTo>
                  <a:cubicBezTo>
                    <a:pt x="686" y="120"/>
                    <a:pt x="689" y="122"/>
                    <a:pt x="691" y="124"/>
                  </a:cubicBezTo>
                  <a:cubicBezTo>
                    <a:pt x="693" y="127"/>
                    <a:pt x="694" y="130"/>
                    <a:pt x="695" y="133"/>
                  </a:cubicBezTo>
                  <a:cubicBezTo>
                    <a:pt x="695" y="136"/>
                    <a:pt x="694" y="140"/>
                    <a:pt x="692" y="143"/>
                  </a:cubicBezTo>
                  <a:cubicBezTo>
                    <a:pt x="690" y="146"/>
                    <a:pt x="688" y="148"/>
                    <a:pt x="685" y="149"/>
                  </a:cubicBezTo>
                  <a:cubicBezTo>
                    <a:pt x="683" y="150"/>
                    <a:pt x="681" y="150"/>
                    <a:pt x="679" y="150"/>
                  </a:cubicBezTo>
                  <a:cubicBezTo>
                    <a:pt x="676" y="150"/>
                    <a:pt x="674" y="149"/>
                    <a:pt x="672" y="149"/>
                  </a:cubicBezTo>
                  <a:cubicBezTo>
                    <a:pt x="670" y="148"/>
                    <a:pt x="666" y="145"/>
                    <a:pt x="662" y="143"/>
                  </a:cubicBezTo>
                  <a:cubicBezTo>
                    <a:pt x="656" y="138"/>
                    <a:pt x="656" y="138"/>
                    <a:pt x="656" y="138"/>
                  </a:cubicBezTo>
                  <a:cubicBezTo>
                    <a:pt x="645" y="154"/>
                    <a:pt x="645" y="154"/>
                    <a:pt x="645" y="154"/>
                  </a:cubicBezTo>
                  <a:cubicBezTo>
                    <a:pt x="635" y="148"/>
                    <a:pt x="635" y="148"/>
                    <a:pt x="635" y="148"/>
                  </a:cubicBezTo>
                  <a:lnTo>
                    <a:pt x="665" y="105"/>
                  </a:lnTo>
                  <a:close/>
                  <a:moveTo>
                    <a:pt x="632" y="87"/>
                  </a:moveTo>
                  <a:cubicBezTo>
                    <a:pt x="629" y="95"/>
                    <a:pt x="629" y="95"/>
                    <a:pt x="629" y="95"/>
                  </a:cubicBezTo>
                  <a:cubicBezTo>
                    <a:pt x="603" y="84"/>
                    <a:pt x="603" y="84"/>
                    <a:pt x="603" y="84"/>
                  </a:cubicBezTo>
                  <a:cubicBezTo>
                    <a:pt x="598" y="95"/>
                    <a:pt x="598" y="95"/>
                    <a:pt x="598" y="95"/>
                  </a:cubicBezTo>
                  <a:cubicBezTo>
                    <a:pt x="620" y="105"/>
                    <a:pt x="620" y="105"/>
                    <a:pt x="620" y="105"/>
                  </a:cubicBezTo>
                  <a:cubicBezTo>
                    <a:pt x="617" y="113"/>
                    <a:pt x="617" y="113"/>
                    <a:pt x="617" y="113"/>
                  </a:cubicBezTo>
                  <a:cubicBezTo>
                    <a:pt x="595" y="103"/>
                    <a:pt x="595" y="103"/>
                    <a:pt x="595" y="103"/>
                  </a:cubicBezTo>
                  <a:cubicBezTo>
                    <a:pt x="586" y="123"/>
                    <a:pt x="586" y="123"/>
                    <a:pt x="586" y="123"/>
                  </a:cubicBezTo>
                  <a:cubicBezTo>
                    <a:pt x="576" y="119"/>
                    <a:pt x="576" y="119"/>
                    <a:pt x="576" y="119"/>
                  </a:cubicBezTo>
                  <a:cubicBezTo>
                    <a:pt x="596" y="71"/>
                    <a:pt x="596" y="71"/>
                    <a:pt x="596" y="71"/>
                  </a:cubicBezTo>
                  <a:lnTo>
                    <a:pt x="632" y="87"/>
                  </a:lnTo>
                  <a:close/>
                  <a:moveTo>
                    <a:pt x="523" y="77"/>
                  </a:moveTo>
                  <a:cubicBezTo>
                    <a:pt x="525" y="72"/>
                    <a:pt x="527" y="68"/>
                    <a:pt x="529" y="65"/>
                  </a:cubicBezTo>
                  <a:cubicBezTo>
                    <a:pt x="531" y="63"/>
                    <a:pt x="534" y="61"/>
                    <a:pt x="536" y="59"/>
                  </a:cubicBezTo>
                  <a:cubicBezTo>
                    <a:pt x="539" y="58"/>
                    <a:pt x="542" y="57"/>
                    <a:pt x="545" y="57"/>
                  </a:cubicBezTo>
                  <a:cubicBezTo>
                    <a:pt x="548" y="56"/>
                    <a:pt x="553" y="57"/>
                    <a:pt x="557" y="58"/>
                  </a:cubicBezTo>
                  <a:cubicBezTo>
                    <a:pt x="565" y="60"/>
                    <a:pt x="571" y="64"/>
                    <a:pt x="575" y="70"/>
                  </a:cubicBezTo>
                  <a:cubicBezTo>
                    <a:pt x="578" y="76"/>
                    <a:pt x="579" y="83"/>
                    <a:pt x="577" y="91"/>
                  </a:cubicBezTo>
                  <a:cubicBezTo>
                    <a:pt x="575" y="99"/>
                    <a:pt x="570" y="105"/>
                    <a:pt x="564" y="108"/>
                  </a:cubicBezTo>
                  <a:cubicBezTo>
                    <a:pt x="558" y="111"/>
                    <a:pt x="551" y="112"/>
                    <a:pt x="543" y="110"/>
                  </a:cubicBezTo>
                  <a:cubicBezTo>
                    <a:pt x="535" y="108"/>
                    <a:pt x="529" y="104"/>
                    <a:pt x="526" y="98"/>
                  </a:cubicBezTo>
                  <a:cubicBezTo>
                    <a:pt x="522" y="92"/>
                    <a:pt x="521" y="85"/>
                    <a:pt x="523" y="77"/>
                  </a:cubicBezTo>
                  <a:close/>
                  <a:moveTo>
                    <a:pt x="460" y="45"/>
                  </a:moveTo>
                  <a:cubicBezTo>
                    <a:pt x="473" y="66"/>
                    <a:pt x="473" y="66"/>
                    <a:pt x="473" y="66"/>
                  </a:cubicBezTo>
                  <a:cubicBezTo>
                    <a:pt x="487" y="46"/>
                    <a:pt x="487" y="46"/>
                    <a:pt x="487" y="46"/>
                  </a:cubicBezTo>
                  <a:cubicBezTo>
                    <a:pt x="500" y="47"/>
                    <a:pt x="500" y="47"/>
                    <a:pt x="500" y="47"/>
                  </a:cubicBezTo>
                  <a:cubicBezTo>
                    <a:pt x="477" y="76"/>
                    <a:pt x="477" y="76"/>
                    <a:pt x="477" y="76"/>
                  </a:cubicBezTo>
                  <a:cubicBezTo>
                    <a:pt x="476" y="97"/>
                    <a:pt x="476" y="97"/>
                    <a:pt x="476" y="97"/>
                  </a:cubicBezTo>
                  <a:cubicBezTo>
                    <a:pt x="465" y="97"/>
                    <a:pt x="465" y="97"/>
                    <a:pt x="465" y="97"/>
                  </a:cubicBezTo>
                  <a:cubicBezTo>
                    <a:pt x="466" y="75"/>
                    <a:pt x="466" y="75"/>
                    <a:pt x="466" y="75"/>
                  </a:cubicBezTo>
                  <a:cubicBezTo>
                    <a:pt x="447" y="44"/>
                    <a:pt x="447" y="44"/>
                    <a:pt x="447" y="44"/>
                  </a:cubicBezTo>
                  <a:lnTo>
                    <a:pt x="460" y="45"/>
                  </a:lnTo>
                  <a:close/>
                  <a:moveTo>
                    <a:pt x="441" y="44"/>
                  </a:moveTo>
                  <a:cubicBezTo>
                    <a:pt x="442" y="53"/>
                    <a:pt x="442" y="53"/>
                    <a:pt x="442" y="53"/>
                  </a:cubicBezTo>
                  <a:cubicBezTo>
                    <a:pt x="425" y="54"/>
                    <a:pt x="425" y="54"/>
                    <a:pt x="425" y="54"/>
                  </a:cubicBezTo>
                  <a:cubicBezTo>
                    <a:pt x="428" y="97"/>
                    <a:pt x="428" y="97"/>
                    <a:pt x="428" y="97"/>
                  </a:cubicBezTo>
                  <a:cubicBezTo>
                    <a:pt x="417" y="98"/>
                    <a:pt x="417" y="98"/>
                    <a:pt x="417" y="98"/>
                  </a:cubicBezTo>
                  <a:cubicBezTo>
                    <a:pt x="413" y="55"/>
                    <a:pt x="413" y="55"/>
                    <a:pt x="413" y="55"/>
                  </a:cubicBezTo>
                  <a:cubicBezTo>
                    <a:pt x="397" y="56"/>
                    <a:pt x="397" y="56"/>
                    <a:pt x="397" y="56"/>
                  </a:cubicBezTo>
                  <a:cubicBezTo>
                    <a:pt x="396" y="48"/>
                    <a:pt x="396" y="48"/>
                    <a:pt x="396" y="48"/>
                  </a:cubicBezTo>
                  <a:lnTo>
                    <a:pt x="441" y="44"/>
                  </a:lnTo>
                  <a:close/>
                  <a:moveTo>
                    <a:pt x="386" y="50"/>
                  </a:moveTo>
                  <a:cubicBezTo>
                    <a:pt x="395" y="101"/>
                    <a:pt x="395" y="101"/>
                    <a:pt x="395" y="101"/>
                  </a:cubicBezTo>
                  <a:cubicBezTo>
                    <a:pt x="384" y="103"/>
                    <a:pt x="384" y="103"/>
                    <a:pt x="384" y="103"/>
                  </a:cubicBezTo>
                  <a:cubicBezTo>
                    <a:pt x="375" y="52"/>
                    <a:pt x="375" y="52"/>
                    <a:pt x="375" y="52"/>
                  </a:cubicBezTo>
                  <a:lnTo>
                    <a:pt x="386" y="50"/>
                  </a:lnTo>
                  <a:close/>
                  <a:moveTo>
                    <a:pt x="324" y="70"/>
                  </a:moveTo>
                  <a:cubicBezTo>
                    <a:pt x="325" y="68"/>
                    <a:pt x="327" y="65"/>
                    <a:pt x="330" y="63"/>
                  </a:cubicBezTo>
                  <a:cubicBezTo>
                    <a:pt x="333" y="61"/>
                    <a:pt x="336" y="60"/>
                    <a:pt x="340" y="59"/>
                  </a:cubicBezTo>
                  <a:cubicBezTo>
                    <a:pt x="347" y="57"/>
                    <a:pt x="353" y="57"/>
                    <a:pt x="357" y="59"/>
                  </a:cubicBezTo>
                  <a:cubicBezTo>
                    <a:pt x="361" y="60"/>
                    <a:pt x="364" y="63"/>
                    <a:pt x="365" y="68"/>
                  </a:cubicBezTo>
                  <a:cubicBezTo>
                    <a:pt x="354" y="71"/>
                    <a:pt x="354" y="71"/>
                    <a:pt x="354" y="71"/>
                  </a:cubicBezTo>
                  <a:cubicBezTo>
                    <a:pt x="353" y="69"/>
                    <a:pt x="352" y="67"/>
                    <a:pt x="350" y="67"/>
                  </a:cubicBezTo>
                  <a:cubicBezTo>
                    <a:pt x="348" y="66"/>
                    <a:pt x="345" y="66"/>
                    <a:pt x="342" y="67"/>
                  </a:cubicBezTo>
                  <a:cubicBezTo>
                    <a:pt x="339" y="68"/>
                    <a:pt x="337" y="69"/>
                    <a:pt x="335" y="71"/>
                  </a:cubicBezTo>
                  <a:cubicBezTo>
                    <a:pt x="334" y="72"/>
                    <a:pt x="334" y="73"/>
                    <a:pt x="334" y="74"/>
                  </a:cubicBezTo>
                  <a:cubicBezTo>
                    <a:pt x="335" y="76"/>
                    <a:pt x="336" y="76"/>
                    <a:pt x="337" y="77"/>
                  </a:cubicBezTo>
                  <a:cubicBezTo>
                    <a:pt x="339" y="78"/>
                    <a:pt x="342" y="78"/>
                    <a:pt x="348" y="78"/>
                  </a:cubicBezTo>
                  <a:cubicBezTo>
                    <a:pt x="354" y="77"/>
                    <a:pt x="358" y="77"/>
                    <a:pt x="361" y="78"/>
                  </a:cubicBezTo>
                  <a:cubicBezTo>
                    <a:pt x="364" y="79"/>
                    <a:pt x="366" y="80"/>
                    <a:pt x="368" y="81"/>
                  </a:cubicBezTo>
                  <a:cubicBezTo>
                    <a:pt x="370" y="83"/>
                    <a:pt x="372" y="86"/>
                    <a:pt x="373" y="89"/>
                  </a:cubicBezTo>
                  <a:cubicBezTo>
                    <a:pt x="373" y="92"/>
                    <a:pt x="373" y="95"/>
                    <a:pt x="372" y="98"/>
                  </a:cubicBezTo>
                  <a:cubicBezTo>
                    <a:pt x="371" y="101"/>
                    <a:pt x="369" y="103"/>
                    <a:pt x="366" y="105"/>
                  </a:cubicBezTo>
                  <a:cubicBezTo>
                    <a:pt x="364" y="107"/>
                    <a:pt x="360" y="109"/>
                    <a:pt x="355" y="110"/>
                  </a:cubicBezTo>
                  <a:cubicBezTo>
                    <a:pt x="348" y="112"/>
                    <a:pt x="342" y="112"/>
                    <a:pt x="338" y="110"/>
                  </a:cubicBezTo>
                  <a:cubicBezTo>
                    <a:pt x="333" y="108"/>
                    <a:pt x="330" y="105"/>
                    <a:pt x="328" y="100"/>
                  </a:cubicBezTo>
                  <a:cubicBezTo>
                    <a:pt x="338" y="96"/>
                    <a:pt x="338" y="96"/>
                    <a:pt x="338" y="96"/>
                  </a:cubicBezTo>
                  <a:cubicBezTo>
                    <a:pt x="340" y="99"/>
                    <a:pt x="342" y="101"/>
                    <a:pt x="344" y="102"/>
                  </a:cubicBezTo>
                  <a:cubicBezTo>
                    <a:pt x="346" y="103"/>
                    <a:pt x="349" y="103"/>
                    <a:pt x="353" y="102"/>
                  </a:cubicBezTo>
                  <a:cubicBezTo>
                    <a:pt x="356" y="101"/>
                    <a:pt x="359" y="99"/>
                    <a:pt x="360" y="97"/>
                  </a:cubicBezTo>
                  <a:cubicBezTo>
                    <a:pt x="362" y="96"/>
                    <a:pt x="362" y="94"/>
                    <a:pt x="362" y="92"/>
                  </a:cubicBezTo>
                  <a:cubicBezTo>
                    <a:pt x="361" y="91"/>
                    <a:pt x="361" y="90"/>
                    <a:pt x="360" y="89"/>
                  </a:cubicBezTo>
                  <a:cubicBezTo>
                    <a:pt x="359" y="89"/>
                    <a:pt x="357" y="88"/>
                    <a:pt x="355" y="88"/>
                  </a:cubicBezTo>
                  <a:cubicBezTo>
                    <a:pt x="354" y="88"/>
                    <a:pt x="351" y="88"/>
                    <a:pt x="346" y="88"/>
                  </a:cubicBezTo>
                  <a:cubicBezTo>
                    <a:pt x="339" y="89"/>
                    <a:pt x="335" y="88"/>
                    <a:pt x="332" y="87"/>
                  </a:cubicBezTo>
                  <a:cubicBezTo>
                    <a:pt x="328" y="85"/>
                    <a:pt x="325" y="82"/>
                    <a:pt x="324" y="78"/>
                  </a:cubicBezTo>
                  <a:cubicBezTo>
                    <a:pt x="323" y="76"/>
                    <a:pt x="323" y="73"/>
                    <a:pt x="324" y="70"/>
                  </a:cubicBezTo>
                  <a:close/>
                  <a:moveTo>
                    <a:pt x="286" y="79"/>
                  </a:moveTo>
                  <a:cubicBezTo>
                    <a:pt x="292" y="77"/>
                    <a:pt x="296" y="75"/>
                    <a:pt x="299" y="75"/>
                  </a:cubicBezTo>
                  <a:cubicBezTo>
                    <a:pt x="302" y="75"/>
                    <a:pt x="304" y="75"/>
                    <a:pt x="307" y="77"/>
                  </a:cubicBezTo>
                  <a:cubicBezTo>
                    <a:pt x="309" y="78"/>
                    <a:pt x="311" y="80"/>
                    <a:pt x="312" y="83"/>
                  </a:cubicBezTo>
                  <a:cubicBezTo>
                    <a:pt x="314" y="87"/>
                    <a:pt x="314" y="90"/>
                    <a:pt x="313" y="94"/>
                  </a:cubicBezTo>
                  <a:cubicBezTo>
                    <a:pt x="311" y="97"/>
                    <a:pt x="309" y="100"/>
                    <a:pt x="304" y="102"/>
                  </a:cubicBezTo>
                  <a:cubicBezTo>
                    <a:pt x="307" y="103"/>
                    <a:pt x="310" y="103"/>
                    <a:pt x="312" y="104"/>
                  </a:cubicBezTo>
                  <a:cubicBezTo>
                    <a:pt x="314" y="105"/>
                    <a:pt x="317" y="106"/>
                    <a:pt x="321" y="109"/>
                  </a:cubicBezTo>
                  <a:cubicBezTo>
                    <a:pt x="331" y="115"/>
                    <a:pt x="331" y="115"/>
                    <a:pt x="331" y="115"/>
                  </a:cubicBezTo>
                  <a:cubicBezTo>
                    <a:pt x="319" y="121"/>
                    <a:pt x="319" y="121"/>
                    <a:pt x="319" y="121"/>
                  </a:cubicBezTo>
                  <a:cubicBezTo>
                    <a:pt x="307" y="114"/>
                    <a:pt x="307" y="114"/>
                    <a:pt x="307" y="114"/>
                  </a:cubicBezTo>
                  <a:cubicBezTo>
                    <a:pt x="302" y="112"/>
                    <a:pt x="300" y="110"/>
                    <a:pt x="298" y="109"/>
                  </a:cubicBezTo>
                  <a:cubicBezTo>
                    <a:pt x="297" y="109"/>
                    <a:pt x="295" y="109"/>
                    <a:pt x="294" y="109"/>
                  </a:cubicBezTo>
                  <a:cubicBezTo>
                    <a:pt x="293" y="109"/>
                    <a:pt x="291" y="110"/>
                    <a:pt x="289" y="111"/>
                  </a:cubicBezTo>
                  <a:cubicBezTo>
                    <a:pt x="286" y="112"/>
                    <a:pt x="286" y="112"/>
                    <a:pt x="286" y="112"/>
                  </a:cubicBezTo>
                  <a:cubicBezTo>
                    <a:pt x="295" y="131"/>
                    <a:pt x="295" y="131"/>
                    <a:pt x="295" y="131"/>
                  </a:cubicBezTo>
                  <a:cubicBezTo>
                    <a:pt x="285" y="136"/>
                    <a:pt x="285" y="136"/>
                    <a:pt x="285" y="136"/>
                  </a:cubicBezTo>
                  <a:cubicBezTo>
                    <a:pt x="264" y="89"/>
                    <a:pt x="264" y="89"/>
                    <a:pt x="264" y="89"/>
                  </a:cubicBezTo>
                  <a:lnTo>
                    <a:pt x="286" y="79"/>
                  </a:lnTo>
                  <a:close/>
                  <a:moveTo>
                    <a:pt x="250" y="96"/>
                  </a:moveTo>
                  <a:cubicBezTo>
                    <a:pt x="255" y="104"/>
                    <a:pt x="255" y="104"/>
                    <a:pt x="255" y="104"/>
                  </a:cubicBezTo>
                  <a:cubicBezTo>
                    <a:pt x="229" y="120"/>
                    <a:pt x="229" y="120"/>
                    <a:pt x="229" y="120"/>
                  </a:cubicBezTo>
                  <a:cubicBezTo>
                    <a:pt x="235" y="130"/>
                    <a:pt x="235" y="130"/>
                    <a:pt x="235" y="130"/>
                  </a:cubicBezTo>
                  <a:cubicBezTo>
                    <a:pt x="259" y="115"/>
                    <a:pt x="259" y="115"/>
                    <a:pt x="259" y="115"/>
                  </a:cubicBezTo>
                  <a:cubicBezTo>
                    <a:pt x="264" y="122"/>
                    <a:pt x="264" y="122"/>
                    <a:pt x="264" y="122"/>
                  </a:cubicBezTo>
                  <a:cubicBezTo>
                    <a:pt x="240" y="137"/>
                    <a:pt x="240" y="137"/>
                    <a:pt x="240" y="137"/>
                  </a:cubicBezTo>
                  <a:cubicBezTo>
                    <a:pt x="247" y="149"/>
                    <a:pt x="247" y="149"/>
                    <a:pt x="247" y="149"/>
                  </a:cubicBezTo>
                  <a:cubicBezTo>
                    <a:pt x="274" y="132"/>
                    <a:pt x="274" y="132"/>
                    <a:pt x="274" y="132"/>
                  </a:cubicBezTo>
                  <a:cubicBezTo>
                    <a:pt x="278" y="139"/>
                    <a:pt x="278" y="139"/>
                    <a:pt x="278" y="139"/>
                  </a:cubicBezTo>
                  <a:cubicBezTo>
                    <a:pt x="242" y="162"/>
                    <a:pt x="242" y="162"/>
                    <a:pt x="242" y="162"/>
                  </a:cubicBezTo>
                  <a:cubicBezTo>
                    <a:pt x="214" y="119"/>
                    <a:pt x="214" y="119"/>
                    <a:pt x="214" y="119"/>
                  </a:cubicBezTo>
                  <a:lnTo>
                    <a:pt x="250" y="96"/>
                  </a:lnTo>
                  <a:close/>
                  <a:moveTo>
                    <a:pt x="175" y="151"/>
                  </a:moveTo>
                  <a:cubicBezTo>
                    <a:pt x="210" y="171"/>
                    <a:pt x="210" y="171"/>
                    <a:pt x="210" y="171"/>
                  </a:cubicBezTo>
                  <a:cubicBezTo>
                    <a:pt x="196" y="133"/>
                    <a:pt x="196" y="133"/>
                    <a:pt x="196" y="133"/>
                  </a:cubicBezTo>
                  <a:cubicBezTo>
                    <a:pt x="206" y="125"/>
                    <a:pt x="206" y="125"/>
                    <a:pt x="206" y="125"/>
                  </a:cubicBezTo>
                  <a:cubicBezTo>
                    <a:pt x="223" y="177"/>
                    <a:pt x="223" y="177"/>
                    <a:pt x="223" y="177"/>
                  </a:cubicBezTo>
                  <a:cubicBezTo>
                    <a:pt x="214" y="185"/>
                    <a:pt x="214" y="185"/>
                    <a:pt x="214" y="185"/>
                  </a:cubicBezTo>
                  <a:cubicBezTo>
                    <a:pt x="165" y="159"/>
                    <a:pt x="165" y="159"/>
                    <a:pt x="165" y="159"/>
                  </a:cubicBezTo>
                  <a:lnTo>
                    <a:pt x="175" y="151"/>
                  </a:lnTo>
                  <a:close/>
                  <a:moveTo>
                    <a:pt x="160" y="165"/>
                  </a:moveTo>
                  <a:cubicBezTo>
                    <a:pt x="197" y="201"/>
                    <a:pt x="197" y="201"/>
                    <a:pt x="197" y="201"/>
                  </a:cubicBezTo>
                  <a:cubicBezTo>
                    <a:pt x="189" y="209"/>
                    <a:pt x="189" y="209"/>
                    <a:pt x="189" y="209"/>
                  </a:cubicBezTo>
                  <a:cubicBezTo>
                    <a:pt x="152" y="174"/>
                    <a:pt x="152" y="174"/>
                    <a:pt x="152" y="174"/>
                  </a:cubicBezTo>
                  <a:lnTo>
                    <a:pt x="160" y="165"/>
                  </a:lnTo>
                  <a:close/>
                  <a:moveTo>
                    <a:pt x="121" y="211"/>
                  </a:moveTo>
                  <a:cubicBezTo>
                    <a:pt x="163" y="214"/>
                    <a:pt x="163" y="214"/>
                    <a:pt x="163" y="214"/>
                  </a:cubicBezTo>
                  <a:cubicBezTo>
                    <a:pt x="135" y="193"/>
                    <a:pt x="135" y="193"/>
                    <a:pt x="135" y="193"/>
                  </a:cubicBezTo>
                  <a:cubicBezTo>
                    <a:pt x="142" y="184"/>
                    <a:pt x="142" y="184"/>
                    <a:pt x="142" y="184"/>
                  </a:cubicBezTo>
                  <a:cubicBezTo>
                    <a:pt x="182" y="216"/>
                    <a:pt x="182" y="216"/>
                    <a:pt x="182" y="216"/>
                  </a:cubicBezTo>
                  <a:cubicBezTo>
                    <a:pt x="175" y="225"/>
                    <a:pt x="175" y="225"/>
                    <a:pt x="175" y="225"/>
                  </a:cubicBezTo>
                  <a:cubicBezTo>
                    <a:pt x="134" y="222"/>
                    <a:pt x="134" y="222"/>
                    <a:pt x="134" y="222"/>
                  </a:cubicBezTo>
                  <a:cubicBezTo>
                    <a:pt x="161" y="243"/>
                    <a:pt x="161" y="243"/>
                    <a:pt x="161" y="243"/>
                  </a:cubicBezTo>
                  <a:cubicBezTo>
                    <a:pt x="155" y="252"/>
                    <a:pt x="155" y="252"/>
                    <a:pt x="155" y="252"/>
                  </a:cubicBezTo>
                  <a:cubicBezTo>
                    <a:pt x="114" y="220"/>
                    <a:pt x="114" y="220"/>
                    <a:pt x="114" y="220"/>
                  </a:cubicBezTo>
                  <a:lnTo>
                    <a:pt x="121" y="211"/>
                  </a:lnTo>
                  <a:close/>
                  <a:moveTo>
                    <a:pt x="88" y="264"/>
                  </a:moveTo>
                  <a:cubicBezTo>
                    <a:pt x="112" y="278"/>
                    <a:pt x="112" y="278"/>
                    <a:pt x="112" y="278"/>
                  </a:cubicBezTo>
                  <a:cubicBezTo>
                    <a:pt x="116" y="280"/>
                    <a:pt x="119" y="281"/>
                    <a:pt x="120" y="281"/>
                  </a:cubicBezTo>
                  <a:cubicBezTo>
                    <a:pt x="122" y="282"/>
                    <a:pt x="124" y="282"/>
                    <a:pt x="126" y="281"/>
                  </a:cubicBezTo>
                  <a:cubicBezTo>
                    <a:pt x="128" y="280"/>
                    <a:pt x="130" y="278"/>
                    <a:pt x="132" y="275"/>
                  </a:cubicBezTo>
                  <a:cubicBezTo>
                    <a:pt x="133" y="272"/>
                    <a:pt x="134" y="270"/>
                    <a:pt x="134" y="268"/>
                  </a:cubicBezTo>
                  <a:cubicBezTo>
                    <a:pt x="134" y="266"/>
                    <a:pt x="133" y="264"/>
                    <a:pt x="131" y="263"/>
                  </a:cubicBezTo>
                  <a:cubicBezTo>
                    <a:pt x="130" y="262"/>
                    <a:pt x="127" y="260"/>
                    <a:pt x="124" y="258"/>
                  </a:cubicBezTo>
                  <a:cubicBezTo>
                    <a:pt x="99" y="244"/>
                    <a:pt x="99" y="244"/>
                    <a:pt x="99" y="244"/>
                  </a:cubicBezTo>
                  <a:cubicBezTo>
                    <a:pt x="104" y="234"/>
                    <a:pt x="104" y="234"/>
                    <a:pt x="104" y="234"/>
                  </a:cubicBezTo>
                  <a:cubicBezTo>
                    <a:pt x="128" y="248"/>
                    <a:pt x="128" y="248"/>
                    <a:pt x="128" y="248"/>
                  </a:cubicBezTo>
                  <a:cubicBezTo>
                    <a:pt x="134" y="251"/>
                    <a:pt x="137" y="253"/>
                    <a:pt x="139" y="255"/>
                  </a:cubicBezTo>
                  <a:cubicBezTo>
                    <a:pt x="141" y="257"/>
                    <a:pt x="142" y="259"/>
                    <a:pt x="143" y="261"/>
                  </a:cubicBezTo>
                  <a:cubicBezTo>
                    <a:pt x="144" y="263"/>
                    <a:pt x="144" y="266"/>
                    <a:pt x="144" y="269"/>
                  </a:cubicBezTo>
                  <a:cubicBezTo>
                    <a:pt x="143" y="272"/>
                    <a:pt x="142" y="275"/>
                    <a:pt x="140" y="279"/>
                  </a:cubicBezTo>
                  <a:cubicBezTo>
                    <a:pt x="137" y="284"/>
                    <a:pt x="134" y="287"/>
                    <a:pt x="132" y="289"/>
                  </a:cubicBezTo>
                  <a:cubicBezTo>
                    <a:pt x="130" y="291"/>
                    <a:pt x="127" y="292"/>
                    <a:pt x="125" y="293"/>
                  </a:cubicBezTo>
                  <a:cubicBezTo>
                    <a:pt x="123" y="293"/>
                    <a:pt x="120" y="293"/>
                    <a:pt x="118" y="293"/>
                  </a:cubicBezTo>
                  <a:cubicBezTo>
                    <a:pt x="115" y="292"/>
                    <a:pt x="111" y="290"/>
                    <a:pt x="106" y="287"/>
                  </a:cubicBezTo>
                  <a:cubicBezTo>
                    <a:pt x="82" y="274"/>
                    <a:pt x="82" y="274"/>
                    <a:pt x="82" y="274"/>
                  </a:cubicBezTo>
                  <a:lnTo>
                    <a:pt x="88" y="264"/>
                  </a:lnTo>
                  <a:close/>
                  <a:moveTo>
                    <a:pt x="45" y="402"/>
                  </a:moveTo>
                  <a:cubicBezTo>
                    <a:pt x="82" y="384"/>
                    <a:pt x="82" y="384"/>
                    <a:pt x="82" y="384"/>
                  </a:cubicBezTo>
                  <a:cubicBezTo>
                    <a:pt x="48" y="379"/>
                    <a:pt x="48" y="379"/>
                    <a:pt x="48" y="379"/>
                  </a:cubicBezTo>
                  <a:cubicBezTo>
                    <a:pt x="50" y="368"/>
                    <a:pt x="50" y="368"/>
                    <a:pt x="50" y="368"/>
                  </a:cubicBezTo>
                  <a:cubicBezTo>
                    <a:pt x="101" y="376"/>
                    <a:pt x="101" y="376"/>
                    <a:pt x="101" y="376"/>
                  </a:cubicBezTo>
                  <a:cubicBezTo>
                    <a:pt x="99" y="387"/>
                    <a:pt x="99" y="387"/>
                    <a:pt x="99" y="387"/>
                  </a:cubicBezTo>
                  <a:cubicBezTo>
                    <a:pt x="62" y="405"/>
                    <a:pt x="62" y="405"/>
                    <a:pt x="62" y="405"/>
                  </a:cubicBezTo>
                  <a:cubicBezTo>
                    <a:pt x="95" y="410"/>
                    <a:pt x="95" y="410"/>
                    <a:pt x="95" y="410"/>
                  </a:cubicBezTo>
                  <a:cubicBezTo>
                    <a:pt x="94" y="421"/>
                    <a:pt x="94" y="421"/>
                    <a:pt x="94" y="421"/>
                  </a:cubicBezTo>
                  <a:cubicBezTo>
                    <a:pt x="43" y="413"/>
                    <a:pt x="43" y="413"/>
                    <a:pt x="43" y="413"/>
                  </a:cubicBezTo>
                  <a:lnTo>
                    <a:pt x="45" y="402"/>
                  </a:lnTo>
                  <a:close/>
                  <a:moveTo>
                    <a:pt x="42" y="427"/>
                  </a:moveTo>
                  <a:cubicBezTo>
                    <a:pt x="94" y="430"/>
                    <a:pt x="94" y="430"/>
                    <a:pt x="94" y="430"/>
                  </a:cubicBezTo>
                  <a:cubicBezTo>
                    <a:pt x="93" y="441"/>
                    <a:pt x="93" y="441"/>
                    <a:pt x="93" y="441"/>
                  </a:cubicBezTo>
                  <a:cubicBezTo>
                    <a:pt x="42" y="439"/>
                    <a:pt x="42" y="439"/>
                    <a:pt x="42" y="439"/>
                  </a:cubicBezTo>
                  <a:lnTo>
                    <a:pt x="42" y="427"/>
                  </a:lnTo>
                  <a:close/>
                  <a:moveTo>
                    <a:pt x="43" y="487"/>
                  </a:moveTo>
                  <a:cubicBezTo>
                    <a:pt x="63" y="486"/>
                    <a:pt x="63" y="486"/>
                    <a:pt x="63" y="486"/>
                  </a:cubicBezTo>
                  <a:cubicBezTo>
                    <a:pt x="62" y="464"/>
                    <a:pt x="62" y="464"/>
                    <a:pt x="62" y="464"/>
                  </a:cubicBezTo>
                  <a:cubicBezTo>
                    <a:pt x="42" y="465"/>
                    <a:pt x="42" y="465"/>
                    <a:pt x="42" y="465"/>
                  </a:cubicBezTo>
                  <a:cubicBezTo>
                    <a:pt x="41" y="453"/>
                    <a:pt x="41" y="453"/>
                    <a:pt x="41" y="453"/>
                  </a:cubicBezTo>
                  <a:cubicBezTo>
                    <a:pt x="92" y="450"/>
                    <a:pt x="92" y="450"/>
                    <a:pt x="92" y="450"/>
                  </a:cubicBezTo>
                  <a:cubicBezTo>
                    <a:pt x="93" y="462"/>
                    <a:pt x="93" y="462"/>
                    <a:pt x="93" y="462"/>
                  </a:cubicBezTo>
                  <a:cubicBezTo>
                    <a:pt x="71" y="463"/>
                    <a:pt x="71" y="463"/>
                    <a:pt x="71" y="463"/>
                  </a:cubicBezTo>
                  <a:cubicBezTo>
                    <a:pt x="72" y="486"/>
                    <a:pt x="72" y="486"/>
                    <a:pt x="72" y="486"/>
                  </a:cubicBezTo>
                  <a:cubicBezTo>
                    <a:pt x="94" y="484"/>
                    <a:pt x="94" y="484"/>
                    <a:pt x="94" y="484"/>
                  </a:cubicBezTo>
                  <a:cubicBezTo>
                    <a:pt x="95" y="496"/>
                    <a:pt x="95" y="496"/>
                    <a:pt x="95" y="496"/>
                  </a:cubicBezTo>
                  <a:cubicBezTo>
                    <a:pt x="43" y="499"/>
                    <a:pt x="43" y="499"/>
                    <a:pt x="43" y="499"/>
                  </a:cubicBezTo>
                  <a:lnTo>
                    <a:pt x="43" y="487"/>
                  </a:lnTo>
                  <a:close/>
                  <a:moveTo>
                    <a:pt x="98" y="546"/>
                  </a:moveTo>
                  <a:cubicBezTo>
                    <a:pt x="95" y="551"/>
                    <a:pt x="89" y="555"/>
                    <a:pt x="81" y="557"/>
                  </a:cubicBezTo>
                  <a:cubicBezTo>
                    <a:pt x="73" y="559"/>
                    <a:pt x="66" y="558"/>
                    <a:pt x="60" y="554"/>
                  </a:cubicBezTo>
                  <a:cubicBezTo>
                    <a:pt x="54" y="550"/>
                    <a:pt x="51" y="544"/>
                    <a:pt x="49" y="536"/>
                  </a:cubicBezTo>
                  <a:cubicBezTo>
                    <a:pt x="48" y="529"/>
                    <a:pt x="48" y="523"/>
                    <a:pt x="51" y="518"/>
                  </a:cubicBezTo>
                  <a:cubicBezTo>
                    <a:pt x="53" y="515"/>
                    <a:pt x="55" y="513"/>
                    <a:pt x="59" y="511"/>
                  </a:cubicBezTo>
                  <a:cubicBezTo>
                    <a:pt x="64" y="521"/>
                    <a:pt x="64" y="521"/>
                    <a:pt x="64" y="521"/>
                  </a:cubicBezTo>
                  <a:cubicBezTo>
                    <a:pt x="61" y="523"/>
                    <a:pt x="60" y="524"/>
                    <a:pt x="58" y="527"/>
                  </a:cubicBezTo>
                  <a:cubicBezTo>
                    <a:pt x="57" y="529"/>
                    <a:pt x="57" y="532"/>
                    <a:pt x="58" y="535"/>
                  </a:cubicBezTo>
                  <a:cubicBezTo>
                    <a:pt x="59" y="539"/>
                    <a:pt x="61" y="542"/>
                    <a:pt x="64" y="544"/>
                  </a:cubicBezTo>
                  <a:cubicBezTo>
                    <a:pt x="67" y="546"/>
                    <a:pt x="72" y="547"/>
                    <a:pt x="78" y="545"/>
                  </a:cubicBezTo>
                  <a:cubicBezTo>
                    <a:pt x="84" y="544"/>
                    <a:pt x="89" y="542"/>
                    <a:pt x="91" y="539"/>
                  </a:cubicBezTo>
                  <a:cubicBezTo>
                    <a:pt x="93" y="536"/>
                    <a:pt x="94" y="532"/>
                    <a:pt x="93" y="528"/>
                  </a:cubicBezTo>
                  <a:cubicBezTo>
                    <a:pt x="92" y="525"/>
                    <a:pt x="91" y="522"/>
                    <a:pt x="89" y="521"/>
                  </a:cubicBezTo>
                  <a:cubicBezTo>
                    <a:pt x="86" y="519"/>
                    <a:pt x="83" y="518"/>
                    <a:pt x="79" y="518"/>
                  </a:cubicBezTo>
                  <a:cubicBezTo>
                    <a:pt x="80" y="506"/>
                    <a:pt x="80" y="506"/>
                    <a:pt x="80" y="506"/>
                  </a:cubicBezTo>
                  <a:cubicBezTo>
                    <a:pt x="86" y="507"/>
                    <a:pt x="91" y="509"/>
                    <a:pt x="94" y="512"/>
                  </a:cubicBezTo>
                  <a:cubicBezTo>
                    <a:pt x="98" y="515"/>
                    <a:pt x="100" y="520"/>
                    <a:pt x="101" y="526"/>
                  </a:cubicBezTo>
                  <a:cubicBezTo>
                    <a:pt x="103" y="533"/>
                    <a:pt x="102" y="540"/>
                    <a:pt x="98" y="546"/>
                  </a:cubicBezTo>
                  <a:close/>
                  <a:moveTo>
                    <a:pt x="115" y="330"/>
                  </a:moveTo>
                  <a:cubicBezTo>
                    <a:pt x="102" y="331"/>
                    <a:pt x="102" y="331"/>
                    <a:pt x="102" y="331"/>
                  </a:cubicBezTo>
                  <a:cubicBezTo>
                    <a:pt x="95" y="353"/>
                    <a:pt x="95" y="353"/>
                    <a:pt x="95" y="353"/>
                  </a:cubicBezTo>
                  <a:cubicBezTo>
                    <a:pt x="105" y="361"/>
                    <a:pt x="105" y="361"/>
                    <a:pt x="105" y="361"/>
                  </a:cubicBezTo>
                  <a:cubicBezTo>
                    <a:pt x="101" y="373"/>
                    <a:pt x="101" y="373"/>
                    <a:pt x="101" y="373"/>
                  </a:cubicBezTo>
                  <a:cubicBezTo>
                    <a:pt x="59" y="336"/>
                    <a:pt x="59" y="336"/>
                    <a:pt x="59" y="336"/>
                  </a:cubicBezTo>
                  <a:cubicBezTo>
                    <a:pt x="62" y="324"/>
                    <a:pt x="62" y="324"/>
                    <a:pt x="62" y="324"/>
                  </a:cubicBezTo>
                  <a:cubicBezTo>
                    <a:pt x="118" y="318"/>
                    <a:pt x="118" y="318"/>
                    <a:pt x="118" y="318"/>
                  </a:cubicBezTo>
                  <a:lnTo>
                    <a:pt x="115" y="330"/>
                  </a:lnTo>
                  <a:close/>
                  <a:moveTo>
                    <a:pt x="252" y="762"/>
                  </a:moveTo>
                  <a:cubicBezTo>
                    <a:pt x="252" y="763"/>
                    <a:pt x="251" y="764"/>
                    <a:pt x="250" y="764"/>
                  </a:cubicBezTo>
                  <a:cubicBezTo>
                    <a:pt x="248" y="765"/>
                    <a:pt x="239" y="763"/>
                    <a:pt x="238" y="764"/>
                  </a:cubicBezTo>
                  <a:cubicBezTo>
                    <a:pt x="233" y="764"/>
                    <a:pt x="232" y="764"/>
                    <a:pt x="231" y="766"/>
                  </a:cubicBezTo>
                  <a:cubicBezTo>
                    <a:pt x="231" y="767"/>
                    <a:pt x="231" y="770"/>
                    <a:pt x="229" y="770"/>
                  </a:cubicBezTo>
                  <a:cubicBezTo>
                    <a:pt x="227" y="769"/>
                    <a:pt x="222" y="768"/>
                    <a:pt x="219" y="768"/>
                  </a:cubicBezTo>
                  <a:cubicBezTo>
                    <a:pt x="218" y="768"/>
                    <a:pt x="217" y="768"/>
                    <a:pt x="216" y="768"/>
                  </a:cubicBezTo>
                  <a:cubicBezTo>
                    <a:pt x="205" y="781"/>
                    <a:pt x="197" y="792"/>
                    <a:pt x="185" y="804"/>
                  </a:cubicBezTo>
                  <a:cubicBezTo>
                    <a:pt x="185" y="804"/>
                    <a:pt x="183" y="805"/>
                    <a:pt x="183" y="805"/>
                  </a:cubicBezTo>
                  <a:cubicBezTo>
                    <a:pt x="191" y="792"/>
                    <a:pt x="199" y="779"/>
                    <a:pt x="208" y="766"/>
                  </a:cubicBezTo>
                  <a:cubicBezTo>
                    <a:pt x="209" y="764"/>
                    <a:pt x="208" y="763"/>
                    <a:pt x="208" y="763"/>
                  </a:cubicBezTo>
                  <a:cubicBezTo>
                    <a:pt x="207" y="761"/>
                    <a:pt x="210" y="758"/>
                    <a:pt x="212" y="758"/>
                  </a:cubicBezTo>
                  <a:cubicBezTo>
                    <a:pt x="212" y="758"/>
                    <a:pt x="213" y="758"/>
                    <a:pt x="214" y="758"/>
                  </a:cubicBezTo>
                  <a:cubicBezTo>
                    <a:pt x="219" y="750"/>
                    <a:pt x="219" y="750"/>
                    <a:pt x="221" y="747"/>
                  </a:cubicBezTo>
                  <a:cubicBezTo>
                    <a:pt x="219" y="746"/>
                    <a:pt x="211" y="743"/>
                    <a:pt x="213" y="741"/>
                  </a:cubicBezTo>
                  <a:cubicBezTo>
                    <a:pt x="214" y="741"/>
                    <a:pt x="216" y="741"/>
                    <a:pt x="218" y="741"/>
                  </a:cubicBezTo>
                  <a:cubicBezTo>
                    <a:pt x="220" y="742"/>
                    <a:pt x="222" y="742"/>
                    <a:pt x="223" y="743"/>
                  </a:cubicBezTo>
                  <a:cubicBezTo>
                    <a:pt x="227" y="739"/>
                    <a:pt x="229" y="736"/>
                    <a:pt x="231" y="731"/>
                  </a:cubicBezTo>
                  <a:cubicBezTo>
                    <a:pt x="231" y="730"/>
                    <a:pt x="234" y="726"/>
                    <a:pt x="233" y="726"/>
                  </a:cubicBezTo>
                  <a:cubicBezTo>
                    <a:pt x="233" y="724"/>
                    <a:pt x="233" y="724"/>
                    <a:pt x="233" y="723"/>
                  </a:cubicBezTo>
                  <a:cubicBezTo>
                    <a:pt x="237" y="725"/>
                    <a:pt x="239" y="727"/>
                    <a:pt x="239" y="731"/>
                  </a:cubicBezTo>
                  <a:cubicBezTo>
                    <a:pt x="239" y="731"/>
                    <a:pt x="239" y="734"/>
                    <a:pt x="239" y="735"/>
                  </a:cubicBezTo>
                  <a:cubicBezTo>
                    <a:pt x="236" y="738"/>
                    <a:pt x="234" y="742"/>
                    <a:pt x="231" y="745"/>
                  </a:cubicBezTo>
                  <a:cubicBezTo>
                    <a:pt x="232" y="746"/>
                    <a:pt x="233" y="746"/>
                    <a:pt x="234" y="746"/>
                  </a:cubicBezTo>
                  <a:cubicBezTo>
                    <a:pt x="237" y="748"/>
                    <a:pt x="239" y="748"/>
                    <a:pt x="242" y="750"/>
                  </a:cubicBezTo>
                  <a:cubicBezTo>
                    <a:pt x="243" y="749"/>
                    <a:pt x="244" y="750"/>
                    <a:pt x="244" y="749"/>
                  </a:cubicBezTo>
                  <a:cubicBezTo>
                    <a:pt x="252" y="753"/>
                    <a:pt x="253" y="761"/>
                    <a:pt x="252" y="762"/>
                  </a:cubicBezTo>
                  <a:close/>
                  <a:moveTo>
                    <a:pt x="189" y="735"/>
                  </a:moveTo>
                  <a:cubicBezTo>
                    <a:pt x="192" y="737"/>
                    <a:pt x="195" y="739"/>
                    <a:pt x="196" y="742"/>
                  </a:cubicBezTo>
                  <a:cubicBezTo>
                    <a:pt x="197" y="743"/>
                    <a:pt x="201" y="748"/>
                    <a:pt x="203" y="754"/>
                  </a:cubicBezTo>
                  <a:cubicBezTo>
                    <a:pt x="204" y="757"/>
                    <a:pt x="205" y="758"/>
                    <a:pt x="204" y="761"/>
                  </a:cubicBezTo>
                  <a:cubicBezTo>
                    <a:pt x="199" y="758"/>
                    <a:pt x="200" y="757"/>
                    <a:pt x="198" y="752"/>
                  </a:cubicBezTo>
                  <a:cubicBezTo>
                    <a:pt x="198" y="750"/>
                    <a:pt x="197" y="748"/>
                    <a:pt x="193" y="744"/>
                  </a:cubicBezTo>
                  <a:cubicBezTo>
                    <a:pt x="193" y="742"/>
                    <a:pt x="189" y="738"/>
                    <a:pt x="189" y="735"/>
                  </a:cubicBezTo>
                  <a:close/>
                  <a:moveTo>
                    <a:pt x="262" y="820"/>
                  </a:moveTo>
                  <a:cubicBezTo>
                    <a:pt x="262" y="818"/>
                    <a:pt x="260" y="817"/>
                    <a:pt x="260" y="815"/>
                  </a:cubicBezTo>
                  <a:cubicBezTo>
                    <a:pt x="266" y="807"/>
                    <a:pt x="274" y="789"/>
                    <a:pt x="281" y="779"/>
                  </a:cubicBezTo>
                  <a:cubicBezTo>
                    <a:pt x="282" y="777"/>
                    <a:pt x="283" y="776"/>
                    <a:pt x="284" y="776"/>
                  </a:cubicBezTo>
                  <a:cubicBezTo>
                    <a:pt x="284" y="777"/>
                    <a:pt x="285" y="777"/>
                    <a:pt x="283" y="781"/>
                  </a:cubicBezTo>
                  <a:cubicBezTo>
                    <a:pt x="283" y="782"/>
                    <a:pt x="263" y="819"/>
                    <a:pt x="265" y="821"/>
                  </a:cubicBezTo>
                  <a:cubicBezTo>
                    <a:pt x="263" y="821"/>
                    <a:pt x="263" y="821"/>
                    <a:pt x="262" y="820"/>
                  </a:cubicBezTo>
                  <a:close/>
                  <a:moveTo>
                    <a:pt x="289" y="829"/>
                  </a:moveTo>
                  <a:cubicBezTo>
                    <a:pt x="288" y="830"/>
                    <a:pt x="288" y="830"/>
                    <a:pt x="287" y="830"/>
                  </a:cubicBezTo>
                  <a:cubicBezTo>
                    <a:pt x="286" y="830"/>
                    <a:pt x="284" y="829"/>
                    <a:pt x="282" y="828"/>
                  </a:cubicBezTo>
                  <a:cubicBezTo>
                    <a:pt x="280" y="826"/>
                    <a:pt x="275" y="818"/>
                    <a:pt x="276" y="816"/>
                  </a:cubicBezTo>
                  <a:cubicBezTo>
                    <a:pt x="276" y="816"/>
                    <a:pt x="276" y="816"/>
                    <a:pt x="276" y="816"/>
                  </a:cubicBezTo>
                  <a:cubicBezTo>
                    <a:pt x="278" y="822"/>
                    <a:pt x="286" y="820"/>
                    <a:pt x="294" y="818"/>
                  </a:cubicBezTo>
                  <a:cubicBezTo>
                    <a:pt x="300" y="816"/>
                    <a:pt x="305" y="813"/>
                    <a:pt x="305" y="812"/>
                  </a:cubicBezTo>
                  <a:cubicBezTo>
                    <a:pt x="305" y="811"/>
                    <a:pt x="305" y="810"/>
                    <a:pt x="304" y="809"/>
                  </a:cubicBezTo>
                  <a:cubicBezTo>
                    <a:pt x="304" y="810"/>
                    <a:pt x="301" y="811"/>
                    <a:pt x="297" y="812"/>
                  </a:cubicBezTo>
                  <a:cubicBezTo>
                    <a:pt x="288" y="814"/>
                    <a:pt x="275" y="816"/>
                    <a:pt x="273" y="815"/>
                  </a:cubicBezTo>
                  <a:cubicBezTo>
                    <a:pt x="270" y="814"/>
                    <a:pt x="270" y="813"/>
                    <a:pt x="273" y="809"/>
                  </a:cubicBezTo>
                  <a:cubicBezTo>
                    <a:pt x="279" y="807"/>
                    <a:pt x="290" y="805"/>
                    <a:pt x="297" y="802"/>
                  </a:cubicBezTo>
                  <a:cubicBezTo>
                    <a:pt x="297" y="801"/>
                    <a:pt x="299" y="801"/>
                    <a:pt x="298" y="799"/>
                  </a:cubicBezTo>
                  <a:cubicBezTo>
                    <a:pt x="295" y="800"/>
                    <a:pt x="286" y="801"/>
                    <a:pt x="284" y="801"/>
                  </a:cubicBezTo>
                  <a:cubicBezTo>
                    <a:pt x="281" y="798"/>
                    <a:pt x="283" y="795"/>
                    <a:pt x="284" y="792"/>
                  </a:cubicBezTo>
                  <a:cubicBezTo>
                    <a:pt x="285" y="792"/>
                    <a:pt x="284" y="792"/>
                    <a:pt x="285" y="792"/>
                  </a:cubicBezTo>
                  <a:cubicBezTo>
                    <a:pt x="287" y="794"/>
                    <a:pt x="294" y="792"/>
                    <a:pt x="295" y="791"/>
                  </a:cubicBezTo>
                  <a:cubicBezTo>
                    <a:pt x="294" y="789"/>
                    <a:pt x="292" y="784"/>
                    <a:pt x="293" y="785"/>
                  </a:cubicBezTo>
                  <a:cubicBezTo>
                    <a:pt x="295" y="786"/>
                    <a:pt x="295" y="787"/>
                    <a:pt x="298" y="787"/>
                  </a:cubicBezTo>
                  <a:cubicBezTo>
                    <a:pt x="298" y="787"/>
                    <a:pt x="299" y="787"/>
                    <a:pt x="298" y="787"/>
                  </a:cubicBezTo>
                  <a:cubicBezTo>
                    <a:pt x="297" y="786"/>
                    <a:pt x="295" y="785"/>
                    <a:pt x="295" y="784"/>
                  </a:cubicBezTo>
                  <a:cubicBezTo>
                    <a:pt x="296" y="782"/>
                    <a:pt x="298" y="782"/>
                    <a:pt x="299" y="783"/>
                  </a:cubicBezTo>
                  <a:cubicBezTo>
                    <a:pt x="301" y="784"/>
                    <a:pt x="308" y="789"/>
                    <a:pt x="308" y="789"/>
                  </a:cubicBezTo>
                  <a:cubicBezTo>
                    <a:pt x="309" y="790"/>
                    <a:pt x="309" y="790"/>
                    <a:pt x="309" y="790"/>
                  </a:cubicBezTo>
                  <a:cubicBezTo>
                    <a:pt x="310" y="791"/>
                    <a:pt x="310" y="792"/>
                    <a:pt x="310" y="793"/>
                  </a:cubicBezTo>
                  <a:cubicBezTo>
                    <a:pt x="310" y="796"/>
                    <a:pt x="308" y="797"/>
                    <a:pt x="305" y="797"/>
                  </a:cubicBezTo>
                  <a:cubicBezTo>
                    <a:pt x="306" y="802"/>
                    <a:pt x="306" y="806"/>
                    <a:pt x="309" y="811"/>
                  </a:cubicBezTo>
                  <a:cubicBezTo>
                    <a:pt x="311" y="809"/>
                    <a:pt x="313" y="809"/>
                    <a:pt x="313" y="808"/>
                  </a:cubicBezTo>
                  <a:cubicBezTo>
                    <a:pt x="316" y="810"/>
                    <a:pt x="317" y="811"/>
                    <a:pt x="317" y="814"/>
                  </a:cubicBezTo>
                  <a:cubicBezTo>
                    <a:pt x="315" y="818"/>
                    <a:pt x="310" y="817"/>
                    <a:pt x="309" y="819"/>
                  </a:cubicBezTo>
                  <a:cubicBezTo>
                    <a:pt x="308" y="823"/>
                    <a:pt x="309" y="831"/>
                    <a:pt x="307" y="834"/>
                  </a:cubicBezTo>
                  <a:cubicBezTo>
                    <a:pt x="307" y="835"/>
                    <a:pt x="306" y="835"/>
                    <a:pt x="305" y="834"/>
                  </a:cubicBezTo>
                  <a:cubicBezTo>
                    <a:pt x="304" y="831"/>
                    <a:pt x="305" y="824"/>
                    <a:pt x="305" y="820"/>
                  </a:cubicBezTo>
                  <a:cubicBezTo>
                    <a:pt x="303" y="821"/>
                    <a:pt x="299" y="823"/>
                    <a:pt x="295" y="823"/>
                  </a:cubicBezTo>
                  <a:cubicBezTo>
                    <a:pt x="295" y="824"/>
                    <a:pt x="295" y="824"/>
                    <a:pt x="295" y="825"/>
                  </a:cubicBezTo>
                  <a:cubicBezTo>
                    <a:pt x="297" y="826"/>
                    <a:pt x="297" y="827"/>
                    <a:pt x="298" y="828"/>
                  </a:cubicBezTo>
                  <a:cubicBezTo>
                    <a:pt x="298" y="829"/>
                    <a:pt x="296" y="830"/>
                    <a:pt x="296" y="831"/>
                  </a:cubicBezTo>
                  <a:cubicBezTo>
                    <a:pt x="295" y="831"/>
                    <a:pt x="293" y="830"/>
                    <a:pt x="291" y="829"/>
                  </a:cubicBezTo>
                  <a:cubicBezTo>
                    <a:pt x="290" y="829"/>
                    <a:pt x="289" y="829"/>
                    <a:pt x="289" y="829"/>
                  </a:cubicBezTo>
                  <a:close/>
                  <a:moveTo>
                    <a:pt x="317" y="787"/>
                  </a:moveTo>
                  <a:cubicBezTo>
                    <a:pt x="317" y="785"/>
                    <a:pt x="319" y="786"/>
                    <a:pt x="320" y="786"/>
                  </a:cubicBezTo>
                  <a:cubicBezTo>
                    <a:pt x="323" y="788"/>
                    <a:pt x="325" y="789"/>
                    <a:pt x="326" y="794"/>
                  </a:cubicBezTo>
                  <a:cubicBezTo>
                    <a:pt x="326" y="795"/>
                    <a:pt x="326" y="796"/>
                    <a:pt x="325" y="798"/>
                  </a:cubicBezTo>
                  <a:cubicBezTo>
                    <a:pt x="323" y="798"/>
                    <a:pt x="319" y="798"/>
                    <a:pt x="319" y="795"/>
                  </a:cubicBezTo>
                  <a:cubicBezTo>
                    <a:pt x="318" y="793"/>
                    <a:pt x="316" y="788"/>
                    <a:pt x="317" y="787"/>
                  </a:cubicBezTo>
                  <a:close/>
                  <a:moveTo>
                    <a:pt x="341" y="802"/>
                  </a:moveTo>
                  <a:cubicBezTo>
                    <a:pt x="334" y="803"/>
                    <a:pt x="319" y="845"/>
                    <a:pt x="312" y="854"/>
                  </a:cubicBezTo>
                  <a:cubicBezTo>
                    <a:pt x="308" y="861"/>
                    <a:pt x="306" y="861"/>
                    <a:pt x="303" y="858"/>
                  </a:cubicBezTo>
                  <a:cubicBezTo>
                    <a:pt x="299" y="854"/>
                    <a:pt x="294" y="836"/>
                    <a:pt x="295" y="832"/>
                  </a:cubicBezTo>
                  <a:cubicBezTo>
                    <a:pt x="296" y="833"/>
                    <a:pt x="297" y="836"/>
                    <a:pt x="297" y="837"/>
                  </a:cubicBezTo>
                  <a:cubicBezTo>
                    <a:pt x="298" y="836"/>
                    <a:pt x="297" y="836"/>
                    <a:pt x="298" y="835"/>
                  </a:cubicBezTo>
                  <a:cubicBezTo>
                    <a:pt x="299" y="838"/>
                    <a:pt x="303" y="846"/>
                    <a:pt x="304" y="847"/>
                  </a:cubicBezTo>
                  <a:cubicBezTo>
                    <a:pt x="307" y="849"/>
                    <a:pt x="308" y="844"/>
                    <a:pt x="310" y="842"/>
                  </a:cubicBezTo>
                  <a:cubicBezTo>
                    <a:pt x="314" y="834"/>
                    <a:pt x="325" y="807"/>
                    <a:pt x="329" y="799"/>
                  </a:cubicBezTo>
                  <a:cubicBezTo>
                    <a:pt x="332" y="794"/>
                    <a:pt x="334" y="789"/>
                    <a:pt x="331" y="786"/>
                  </a:cubicBezTo>
                  <a:cubicBezTo>
                    <a:pt x="320" y="780"/>
                    <a:pt x="306" y="784"/>
                    <a:pt x="296" y="778"/>
                  </a:cubicBezTo>
                  <a:cubicBezTo>
                    <a:pt x="296" y="778"/>
                    <a:pt x="296" y="778"/>
                    <a:pt x="296" y="778"/>
                  </a:cubicBezTo>
                  <a:cubicBezTo>
                    <a:pt x="302" y="776"/>
                    <a:pt x="328" y="782"/>
                    <a:pt x="328" y="782"/>
                  </a:cubicBezTo>
                  <a:cubicBezTo>
                    <a:pt x="336" y="784"/>
                    <a:pt x="346" y="792"/>
                    <a:pt x="341" y="802"/>
                  </a:cubicBezTo>
                  <a:close/>
                  <a:moveTo>
                    <a:pt x="365" y="858"/>
                  </a:moveTo>
                  <a:cubicBezTo>
                    <a:pt x="365" y="858"/>
                    <a:pt x="363" y="859"/>
                    <a:pt x="362" y="859"/>
                  </a:cubicBezTo>
                  <a:cubicBezTo>
                    <a:pt x="362" y="859"/>
                    <a:pt x="362" y="860"/>
                    <a:pt x="360" y="861"/>
                  </a:cubicBezTo>
                  <a:cubicBezTo>
                    <a:pt x="360" y="861"/>
                    <a:pt x="358" y="862"/>
                    <a:pt x="356" y="861"/>
                  </a:cubicBezTo>
                  <a:cubicBezTo>
                    <a:pt x="356" y="861"/>
                    <a:pt x="355" y="860"/>
                    <a:pt x="354" y="860"/>
                  </a:cubicBezTo>
                  <a:cubicBezTo>
                    <a:pt x="354" y="860"/>
                    <a:pt x="352" y="859"/>
                    <a:pt x="351" y="859"/>
                  </a:cubicBezTo>
                  <a:cubicBezTo>
                    <a:pt x="351" y="859"/>
                    <a:pt x="349" y="859"/>
                    <a:pt x="352" y="858"/>
                  </a:cubicBezTo>
                  <a:cubicBezTo>
                    <a:pt x="352" y="858"/>
                    <a:pt x="352" y="857"/>
                    <a:pt x="353" y="857"/>
                  </a:cubicBezTo>
                  <a:cubicBezTo>
                    <a:pt x="353" y="857"/>
                    <a:pt x="354" y="857"/>
                    <a:pt x="354" y="857"/>
                  </a:cubicBezTo>
                  <a:cubicBezTo>
                    <a:pt x="354" y="857"/>
                    <a:pt x="354" y="856"/>
                    <a:pt x="355" y="857"/>
                  </a:cubicBezTo>
                  <a:cubicBezTo>
                    <a:pt x="355" y="857"/>
                    <a:pt x="356" y="858"/>
                    <a:pt x="357" y="855"/>
                  </a:cubicBezTo>
                  <a:cubicBezTo>
                    <a:pt x="357" y="855"/>
                    <a:pt x="357" y="855"/>
                    <a:pt x="358" y="855"/>
                  </a:cubicBezTo>
                  <a:cubicBezTo>
                    <a:pt x="358" y="855"/>
                    <a:pt x="362" y="853"/>
                    <a:pt x="371" y="847"/>
                  </a:cubicBezTo>
                  <a:cubicBezTo>
                    <a:pt x="371" y="847"/>
                    <a:pt x="379" y="842"/>
                    <a:pt x="384" y="837"/>
                  </a:cubicBezTo>
                  <a:cubicBezTo>
                    <a:pt x="384" y="837"/>
                    <a:pt x="388" y="834"/>
                    <a:pt x="393" y="830"/>
                  </a:cubicBezTo>
                  <a:cubicBezTo>
                    <a:pt x="393" y="830"/>
                    <a:pt x="406" y="820"/>
                    <a:pt x="408" y="817"/>
                  </a:cubicBezTo>
                  <a:cubicBezTo>
                    <a:pt x="408" y="817"/>
                    <a:pt x="399" y="812"/>
                    <a:pt x="400" y="808"/>
                  </a:cubicBezTo>
                  <a:cubicBezTo>
                    <a:pt x="400" y="808"/>
                    <a:pt x="401" y="806"/>
                    <a:pt x="402" y="808"/>
                  </a:cubicBezTo>
                  <a:cubicBezTo>
                    <a:pt x="402" y="808"/>
                    <a:pt x="406" y="811"/>
                    <a:pt x="413" y="810"/>
                  </a:cubicBezTo>
                  <a:cubicBezTo>
                    <a:pt x="413" y="810"/>
                    <a:pt x="416" y="810"/>
                    <a:pt x="420" y="807"/>
                  </a:cubicBezTo>
                  <a:cubicBezTo>
                    <a:pt x="420" y="807"/>
                    <a:pt x="425" y="806"/>
                    <a:pt x="427" y="815"/>
                  </a:cubicBezTo>
                  <a:cubicBezTo>
                    <a:pt x="427" y="815"/>
                    <a:pt x="427" y="819"/>
                    <a:pt x="425" y="818"/>
                  </a:cubicBezTo>
                  <a:cubicBezTo>
                    <a:pt x="425" y="818"/>
                    <a:pt x="422" y="818"/>
                    <a:pt x="419" y="819"/>
                  </a:cubicBezTo>
                  <a:cubicBezTo>
                    <a:pt x="419" y="819"/>
                    <a:pt x="418" y="818"/>
                    <a:pt x="416" y="820"/>
                  </a:cubicBezTo>
                  <a:cubicBezTo>
                    <a:pt x="416" y="820"/>
                    <a:pt x="410" y="826"/>
                    <a:pt x="397" y="834"/>
                  </a:cubicBezTo>
                  <a:cubicBezTo>
                    <a:pt x="397" y="834"/>
                    <a:pt x="390" y="839"/>
                    <a:pt x="381" y="848"/>
                  </a:cubicBezTo>
                  <a:cubicBezTo>
                    <a:pt x="381" y="848"/>
                    <a:pt x="374" y="854"/>
                    <a:pt x="365" y="858"/>
                  </a:cubicBezTo>
                  <a:close/>
                  <a:moveTo>
                    <a:pt x="430" y="858"/>
                  </a:moveTo>
                  <a:cubicBezTo>
                    <a:pt x="430" y="858"/>
                    <a:pt x="430" y="859"/>
                    <a:pt x="430" y="860"/>
                  </a:cubicBezTo>
                  <a:cubicBezTo>
                    <a:pt x="430" y="860"/>
                    <a:pt x="430" y="862"/>
                    <a:pt x="427" y="862"/>
                  </a:cubicBezTo>
                  <a:cubicBezTo>
                    <a:pt x="427" y="862"/>
                    <a:pt x="420" y="864"/>
                    <a:pt x="419" y="866"/>
                  </a:cubicBezTo>
                  <a:cubicBezTo>
                    <a:pt x="419" y="866"/>
                    <a:pt x="415" y="869"/>
                    <a:pt x="416" y="872"/>
                  </a:cubicBezTo>
                  <a:cubicBezTo>
                    <a:pt x="416" y="872"/>
                    <a:pt x="416" y="874"/>
                    <a:pt x="413" y="875"/>
                  </a:cubicBezTo>
                  <a:cubicBezTo>
                    <a:pt x="413" y="875"/>
                    <a:pt x="411" y="875"/>
                    <a:pt x="409" y="875"/>
                  </a:cubicBezTo>
                  <a:cubicBezTo>
                    <a:pt x="409" y="875"/>
                    <a:pt x="407" y="873"/>
                    <a:pt x="404" y="875"/>
                  </a:cubicBezTo>
                  <a:cubicBezTo>
                    <a:pt x="404" y="875"/>
                    <a:pt x="404" y="876"/>
                    <a:pt x="402" y="875"/>
                  </a:cubicBezTo>
                  <a:cubicBezTo>
                    <a:pt x="402" y="875"/>
                    <a:pt x="402" y="874"/>
                    <a:pt x="401" y="874"/>
                  </a:cubicBezTo>
                  <a:cubicBezTo>
                    <a:pt x="401" y="874"/>
                    <a:pt x="400" y="873"/>
                    <a:pt x="400" y="872"/>
                  </a:cubicBezTo>
                  <a:cubicBezTo>
                    <a:pt x="400" y="872"/>
                    <a:pt x="400" y="870"/>
                    <a:pt x="398" y="869"/>
                  </a:cubicBezTo>
                  <a:cubicBezTo>
                    <a:pt x="398" y="869"/>
                    <a:pt x="397" y="869"/>
                    <a:pt x="397" y="867"/>
                  </a:cubicBezTo>
                  <a:cubicBezTo>
                    <a:pt x="397" y="867"/>
                    <a:pt x="396" y="861"/>
                    <a:pt x="395" y="858"/>
                  </a:cubicBezTo>
                  <a:cubicBezTo>
                    <a:pt x="395" y="858"/>
                    <a:pt x="394" y="855"/>
                    <a:pt x="391" y="854"/>
                  </a:cubicBezTo>
                  <a:cubicBezTo>
                    <a:pt x="391" y="854"/>
                    <a:pt x="387" y="848"/>
                    <a:pt x="389" y="848"/>
                  </a:cubicBezTo>
                  <a:cubicBezTo>
                    <a:pt x="389" y="848"/>
                    <a:pt x="393" y="848"/>
                    <a:pt x="396" y="854"/>
                  </a:cubicBezTo>
                  <a:cubicBezTo>
                    <a:pt x="396" y="854"/>
                    <a:pt x="396" y="856"/>
                    <a:pt x="396" y="858"/>
                  </a:cubicBezTo>
                  <a:cubicBezTo>
                    <a:pt x="396" y="858"/>
                    <a:pt x="397" y="859"/>
                    <a:pt x="399" y="866"/>
                  </a:cubicBezTo>
                  <a:cubicBezTo>
                    <a:pt x="399" y="866"/>
                    <a:pt x="400" y="867"/>
                    <a:pt x="400" y="865"/>
                  </a:cubicBezTo>
                  <a:cubicBezTo>
                    <a:pt x="402" y="863"/>
                    <a:pt x="402" y="863"/>
                    <a:pt x="402" y="863"/>
                  </a:cubicBezTo>
                  <a:cubicBezTo>
                    <a:pt x="402" y="863"/>
                    <a:pt x="403" y="861"/>
                    <a:pt x="404" y="862"/>
                  </a:cubicBezTo>
                  <a:cubicBezTo>
                    <a:pt x="404" y="862"/>
                    <a:pt x="404" y="863"/>
                    <a:pt x="405" y="862"/>
                  </a:cubicBezTo>
                  <a:cubicBezTo>
                    <a:pt x="405" y="862"/>
                    <a:pt x="408" y="860"/>
                    <a:pt x="410" y="858"/>
                  </a:cubicBezTo>
                  <a:cubicBezTo>
                    <a:pt x="410" y="858"/>
                    <a:pt x="413" y="856"/>
                    <a:pt x="412" y="855"/>
                  </a:cubicBezTo>
                  <a:cubicBezTo>
                    <a:pt x="412" y="855"/>
                    <a:pt x="409" y="851"/>
                    <a:pt x="408" y="850"/>
                  </a:cubicBezTo>
                  <a:cubicBezTo>
                    <a:pt x="408" y="850"/>
                    <a:pt x="405" y="848"/>
                    <a:pt x="407" y="848"/>
                  </a:cubicBezTo>
                  <a:cubicBezTo>
                    <a:pt x="407" y="848"/>
                    <a:pt x="408" y="848"/>
                    <a:pt x="411" y="849"/>
                  </a:cubicBezTo>
                  <a:cubicBezTo>
                    <a:pt x="411" y="849"/>
                    <a:pt x="417" y="850"/>
                    <a:pt x="419" y="848"/>
                  </a:cubicBezTo>
                  <a:cubicBezTo>
                    <a:pt x="419" y="848"/>
                    <a:pt x="419" y="846"/>
                    <a:pt x="421" y="847"/>
                  </a:cubicBezTo>
                  <a:cubicBezTo>
                    <a:pt x="421" y="847"/>
                    <a:pt x="424" y="850"/>
                    <a:pt x="425" y="850"/>
                  </a:cubicBezTo>
                  <a:cubicBezTo>
                    <a:pt x="425" y="850"/>
                    <a:pt x="431" y="852"/>
                    <a:pt x="430" y="858"/>
                  </a:cubicBezTo>
                  <a:close/>
                  <a:moveTo>
                    <a:pt x="485" y="876"/>
                  </a:moveTo>
                  <a:cubicBezTo>
                    <a:pt x="485" y="876"/>
                    <a:pt x="485" y="878"/>
                    <a:pt x="483" y="877"/>
                  </a:cubicBezTo>
                  <a:cubicBezTo>
                    <a:pt x="483" y="877"/>
                    <a:pt x="477" y="874"/>
                    <a:pt x="475" y="866"/>
                  </a:cubicBezTo>
                  <a:cubicBezTo>
                    <a:pt x="475" y="866"/>
                    <a:pt x="473" y="857"/>
                    <a:pt x="473" y="856"/>
                  </a:cubicBezTo>
                  <a:cubicBezTo>
                    <a:pt x="473" y="856"/>
                    <a:pt x="473" y="856"/>
                    <a:pt x="473" y="854"/>
                  </a:cubicBezTo>
                  <a:cubicBezTo>
                    <a:pt x="472" y="848"/>
                    <a:pt x="472" y="848"/>
                    <a:pt x="472" y="848"/>
                  </a:cubicBezTo>
                  <a:cubicBezTo>
                    <a:pt x="472" y="848"/>
                    <a:pt x="472" y="848"/>
                    <a:pt x="473" y="847"/>
                  </a:cubicBezTo>
                  <a:cubicBezTo>
                    <a:pt x="473" y="847"/>
                    <a:pt x="472" y="846"/>
                    <a:pt x="473" y="845"/>
                  </a:cubicBezTo>
                  <a:cubicBezTo>
                    <a:pt x="473" y="845"/>
                    <a:pt x="473" y="845"/>
                    <a:pt x="473" y="845"/>
                  </a:cubicBezTo>
                  <a:cubicBezTo>
                    <a:pt x="473" y="845"/>
                    <a:pt x="473" y="842"/>
                    <a:pt x="474" y="843"/>
                  </a:cubicBezTo>
                  <a:cubicBezTo>
                    <a:pt x="474" y="843"/>
                    <a:pt x="475" y="844"/>
                    <a:pt x="474" y="846"/>
                  </a:cubicBezTo>
                  <a:cubicBezTo>
                    <a:pt x="474" y="846"/>
                    <a:pt x="473" y="848"/>
                    <a:pt x="477" y="855"/>
                  </a:cubicBezTo>
                  <a:cubicBezTo>
                    <a:pt x="477" y="855"/>
                    <a:pt x="478" y="856"/>
                    <a:pt x="479" y="856"/>
                  </a:cubicBezTo>
                  <a:cubicBezTo>
                    <a:pt x="479" y="856"/>
                    <a:pt x="480" y="857"/>
                    <a:pt x="481" y="860"/>
                  </a:cubicBezTo>
                  <a:cubicBezTo>
                    <a:pt x="481" y="860"/>
                    <a:pt x="481" y="862"/>
                    <a:pt x="481" y="862"/>
                  </a:cubicBezTo>
                  <a:cubicBezTo>
                    <a:pt x="481" y="862"/>
                    <a:pt x="480" y="864"/>
                    <a:pt x="482" y="863"/>
                  </a:cubicBezTo>
                  <a:cubicBezTo>
                    <a:pt x="482" y="863"/>
                    <a:pt x="483" y="863"/>
                    <a:pt x="483" y="864"/>
                  </a:cubicBezTo>
                  <a:cubicBezTo>
                    <a:pt x="483" y="864"/>
                    <a:pt x="483" y="867"/>
                    <a:pt x="483" y="868"/>
                  </a:cubicBezTo>
                  <a:cubicBezTo>
                    <a:pt x="483" y="868"/>
                    <a:pt x="484" y="869"/>
                    <a:pt x="484" y="870"/>
                  </a:cubicBezTo>
                  <a:cubicBezTo>
                    <a:pt x="484" y="870"/>
                    <a:pt x="484" y="871"/>
                    <a:pt x="484" y="871"/>
                  </a:cubicBezTo>
                  <a:cubicBezTo>
                    <a:pt x="484" y="871"/>
                    <a:pt x="485" y="871"/>
                    <a:pt x="485" y="871"/>
                  </a:cubicBezTo>
                  <a:cubicBezTo>
                    <a:pt x="485" y="871"/>
                    <a:pt x="486" y="876"/>
                    <a:pt x="485" y="876"/>
                  </a:cubicBezTo>
                  <a:close/>
                  <a:moveTo>
                    <a:pt x="482" y="834"/>
                  </a:moveTo>
                  <a:cubicBezTo>
                    <a:pt x="482" y="834"/>
                    <a:pt x="481" y="833"/>
                    <a:pt x="480" y="833"/>
                  </a:cubicBezTo>
                  <a:cubicBezTo>
                    <a:pt x="480" y="833"/>
                    <a:pt x="479" y="833"/>
                    <a:pt x="478" y="833"/>
                  </a:cubicBezTo>
                  <a:cubicBezTo>
                    <a:pt x="478" y="833"/>
                    <a:pt x="476" y="833"/>
                    <a:pt x="477" y="831"/>
                  </a:cubicBezTo>
                  <a:cubicBezTo>
                    <a:pt x="477" y="831"/>
                    <a:pt x="479" y="827"/>
                    <a:pt x="478" y="823"/>
                  </a:cubicBezTo>
                  <a:cubicBezTo>
                    <a:pt x="478" y="823"/>
                    <a:pt x="478" y="822"/>
                    <a:pt x="479" y="821"/>
                  </a:cubicBezTo>
                  <a:cubicBezTo>
                    <a:pt x="479" y="821"/>
                    <a:pt x="479" y="820"/>
                    <a:pt x="480" y="821"/>
                  </a:cubicBezTo>
                  <a:cubicBezTo>
                    <a:pt x="480" y="821"/>
                    <a:pt x="485" y="828"/>
                    <a:pt x="485" y="832"/>
                  </a:cubicBezTo>
                  <a:cubicBezTo>
                    <a:pt x="485" y="832"/>
                    <a:pt x="486" y="835"/>
                    <a:pt x="482" y="834"/>
                  </a:cubicBezTo>
                  <a:close/>
                  <a:moveTo>
                    <a:pt x="540" y="838"/>
                  </a:moveTo>
                  <a:cubicBezTo>
                    <a:pt x="540" y="838"/>
                    <a:pt x="539" y="842"/>
                    <a:pt x="537" y="843"/>
                  </a:cubicBezTo>
                  <a:cubicBezTo>
                    <a:pt x="537" y="843"/>
                    <a:pt x="536" y="844"/>
                    <a:pt x="536" y="846"/>
                  </a:cubicBezTo>
                  <a:cubicBezTo>
                    <a:pt x="536" y="846"/>
                    <a:pt x="533" y="852"/>
                    <a:pt x="531" y="853"/>
                  </a:cubicBezTo>
                  <a:cubicBezTo>
                    <a:pt x="531" y="853"/>
                    <a:pt x="528" y="855"/>
                    <a:pt x="529" y="857"/>
                  </a:cubicBezTo>
                  <a:cubicBezTo>
                    <a:pt x="529" y="857"/>
                    <a:pt x="533" y="860"/>
                    <a:pt x="532" y="864"/>
                  </a:cubicBezTo>
                  <a:cubicBezTo>
                    <a:pt x="532" y="864"/>
                    <a:pt x="532" y="865"/>
                    <a:pt x="531" y="865"/>
                  </a:cubicBezTo>
                  <a:cubicBezTo>
                    <a:pt x="531" y="865"/>
                    <a:pt x="530" y="866"/>
                    <a:pt x="529" y="866"/>
                  </a:cubicBezTo>
                  <a:cubicBezTo>
                    <a:pt x="529" y="866"/>
                    <a:pt x="528" y="866"/>
                    <a:pt x="528" y="866"/>
                  </a:cubicBezTo>
                  <a:cubicBezTo>
                    <a:pt x="528" y="866"/>
                    <a:pt x="524" y="868"/>
                    <a:pt x="522" y="868"/>
                  </a:cubicBezTo>
                  <a:cubicBezTo>
                    <a:pt x="522" y="868"/>
                    <a:pt x="520" y="868"/>
                    <a:pt x="517" y="868"/>
                  </a:cubicBezTo>
                  <a:cubicBezTo>
                    <a:pt x="517" y="868"/>
                    <a:pt x="517" y="867"/>
                    <a:pt x="516" y="868"/>
                  </a:cubicBezTo>
                  <a:cubicBezTo>
                    <a:pt x="516" y="868"/>
                    <a:pt x="512" y="873"/>
                    <a:pt x="507" y="869"/>
                  </a:cubicBezTo>
                  <a:cubicBezTo>
                    <a:pt x="507" y="869"/>
                    <a:pt x="506" y="868"/>
                    <a:pt x="505" y="867"/>
                  </a:cubicBezTo>
                  <a:cubicBezTo>
                    <a:pt x="504" y="867"/>
                    <a:pt x="503" y="866"/>
                    <a:pt x="502" y="866"/>
                  </a:cubicBezTo>
                  <a:cubicBezTo>
                    <a:pt x="502" y="866"/>
                    <a:pt x="496" y="862"/>
                    <a:pt x="494" y="861"/>
                  </a:cubicBezTo>
                  <a:cubicBezTo>
                    <a:pt x="494" y="861"/>
                    <a:pt x="490" y="858"/>
                    <a:pt x="490" y="856"/>
                  </a:cubicBezTo>
                  <a:cubicBezTo>
                    <a:pt x="490" y="856"/>
                    <a:pt x="489" y="853"/>
                    <a:pt x="487" y="853"/>
                  </a:cubicBezTo>
                  <a:cubicBezTo>
                    <a:pt x="487" y="853"/>
                    <a:pt x="486" y="853"/>
                    <a:pt x="486" y="851"/>
                  </a:cubicBezTo>
                  <a:cubicBezTo>
                    <a:pt x="486" y="851"/>
                    <a:pt x="486" y="851"/>
                    <a:pt x="486" y="851"/>
                  </a:cubicBezTo>
                  <a:cubicBezTo>
                    <a:pt x="486" y="851"/>
                    <a:pt x="486" y="851"/>
                    <a:pt x="486" y="850"/>
                  </a:cubicBezTo>
                  <a:cubicBezTo>
                    <a:pt x="486" y="850"/>
                    <a:pt x="485" y="849"/>
                    <a:pt x="487" y="846"/>
                  </a:cubicBezTo>
                  <a:cubicBezTo>
                    <a:pt x="487" y="846"/>
                    <a:pt x="489" y="844"/>
                    <a:pt x="491" y="843"/>
                  </a:cubicBezTo>
                  <a:cubicBezTo>
                    <a:pt x="491" y="843"/>
                    <a:pt x="495" y="839"/>
                    <a:pt x="498" y="837"/>
                  </a:cubicBezTo>
                  <a:cubicBezTo>
                    <a:pt x="498" y="837"/>
                    <a:pt x="499" y="836"/>
                    <a:pt x="500" y="835"/>
                  </a:cubicBezTo>
                  <a:cubicBezTo>
                    <a:pt x="501" y="834"/>
                    <a:pt x="502" y="833"/>
                    <a:pt x="502" y="833"/>
                  </a:cubicBezTo>
                  <a:cubicBezTo>
                    <a:pt x="502" y="833"/>
                    <a:pt x="504" y="831"/>
                    <a:pt x="506" y="830"/>
                  </a:cubicBezTo>
                  <a:cubicBezTo>
                    <a:pt x="506" y="830"/>
                    <a:pt x="509" y="829"/>
                    <a:pt x="509" y="828"/>
                  </a:cubicBezTo>
                  <a:cubicBezTo>
                    <a:pt x="509" y="828"/>
                    <a:pt x="509" y="825"/>
                    <a:pt x="509" y="824"/>
                  </a:cubicBezTo>
                  <a:cubicBezTo>
                    <a:pt x="507" y="809"/>
                    <a:pt x="507" y="809"/>
                    <a:pt x="507" y="809"/>
                  </a:cubicBezTo>
                  <a:cubicBezTo>
                    <a:pt x="507" y="809"/>
                    <a:pt x="507" y="808"/>
                    <a:pt x="508" y="809"/>
                  </a:cubicBezTo>
                  <a:cubicBezTo>
                    <a:pt x="508" y="809"/>
                    <a:pt x="509" y="809"/>
                    <a:pt x="510" y="809"/>
                  </a:cubicBezTo>
                  <a:cubicBezTo>
                    <a:pt x="510" y="809"/>
                    <a:pt x="512" y="808"/>
                    <a:pt x="513" y="812"/>
                  </a:cubicBezTo>
                  <a:cubicBezTo>
                    <a:pt x="513" y="812"/>
                    <a:pt x="515" y="816"/>
                    <a:pt x="516" y="820"/>
                  </a:cubicBezTo>
                  <a:cubicBezTo>
                    <a:pt x="516" y="820"/>
                    <a:pt x="516" y="825"/>
                    <a:pt x="516" y="826"/>
                  </a:cubicBezTo>
                  <a:cubicBezTo>
                    <a:pt x="516" y="826"/>
                    <a:pt x="516" y="828"/>
                    <a:pt x="518" y="828"/>
                  </a:cubicBezTo>
                  <a:cubicBezTo>
                    <a:pt x="518" y="828"/>
                    <a:pt x="520" y="828"/>
                    <a:pt x="523" y="828"/>
                  </a:cubicBezTo>
                  <a:cubicBezTo>
                    <a:pt x="527" y="829"/>
                    <a:pt x="531" y="829"/>
                    <a:pt x="533" y="829"/>
                  </a:cubicBezTo>
                  <a:cubicBezTo>
                    <a:pt x="533" y="829"/>
                    <a:pt x="537" y="830"/>
                    <a:pt x="541" y="835"/>
                  </a:cubicBezTo>
                  <a:cubicBezTo>
                    <a:pt x="541" y="835"/>
                    <a:pt x="542" y="835"/>
                    <a:pt x="540" y="838"/>
                  </a:cubicBezTo>
                  <a:close/>
                  <a:moveTo>
                    <a:pt x="604" y="809"/>
                  </a:moveTo>
                  <a:cubicBezTo>
                    <a:pt x="604" y="809"/>
                    <a:pt x="603" y="809"/>
                    <a:pt x="603" y="811"/>
                  </a:cubicBezTo>
                  <a:cubicBezTo>
                    <a:pt x="603" y="811"/>
                    <a:pt x="602" y="814"/>
                    <a:pt x="603" y="816"/>
                  </a:cubicBezTo>
                  <a:cubicBezTo>
                    <a:pt x="603" y="816"/>
                    <a:pt x="603" y="818"/>
                    <a:pt x="602" y="821"/>
                  </a:cubicBezTo>
                  <a:cubicBezTo>
                    <a:pt x="602" y="821"/>
                    <a:pt x="598" y="826"/>
                    <a:pt x="601" y="831"/>
                  </a:cubicBezTo>
                  <a:cubicBezTo>
                    <a:pt x="601" y="831"/>
                    <a:pt x="604" y="834"/>
                    <a:pt x="601" y="836"/>
                  </a:cubicBezTo>
                  <a:cubicBezTo>
                    <a:pt x="601" y="836"/>
                    <a:pt x="600" y="837"/>
                    <a:pt x="599" y="840"/>
                  </a:cubicBezTo>
                  <a:cubicBezTo>
                    <a:pt x="599" y="840"/>
                    <a:pt x="599" y="842"/>
                    <a:pt x="599" y="842"/>
                  </a:cubicBezTo>
                  <a:cubicBezTo>
                    <a:pt x="599" y="842"/>
                    <a:pt x="598" y="844"/>
                    <a:pt x="598" y="845"/>
                  </a:cubicBezTo>
                  <a:cubicBezTo>
                    <a:pt x="598" y="845"/>
                    <a:pt x="598" y="847"/>
                    <a:pt x="595" y="848"/>
                  </a:cubicBezTo>
                  <a:cubicBezTo>
                    <a:pt x="595" y="848"/>
                    <a:pt x="593" y="850"/>
                    <a:pt x="592" y="851"/>
                  </a:cubicBezTo>
                  <a:cubicBezTo>
                    <a:pt x="592" y="851"/>
                    <a:pt x="591" y="853"/>
                    <a:pt x="590" y="853"/>
                  </a:cubicBezTo>
                  <a:cubicBezTo>
                    <a:pt x="590" y="853"/>
                    <a:pt x="590" y="853"/>
                    <a:pt x="590" y="854"/>
                  </a:cubicBezTo>
                  <a:cubicBezTo>
                    <a:pt x="590" y="854"/>
                    <a:pt x="589" y="856"/>
                    <a:pt x="586" y="857"/>
                  </a:cubicBezTo>
                  <a:cubicBezTo>
                    <a:pt x="586" y="857"/>
                    <a:pt x="586" y="850"/>
                    <a:pt x="586" y="848"/>
                  </a:cubicBezTo>
                  <a:cubicBezTo>
                    <a:pt x="586" y="848"/>
                    <a:pt x="586" y="845"/>
                    <a:pt x="586" y="843"/>
                  </a:cubicBezTo>
                  <a:cubicBezTo>
                    <a:pt x="586" y="843"/>
                    <a:pt x="586" y="840"/>
                    <a:pt x="588" y="840"/>
                  </a:cubicBezTo>
                  <a:cubicBezTo>
                    <a:pt x="588" y="840"/>
                    <a:pt x="588" y="841"/>
                    <a:pt x="588" y="840"/>
                  </a:cubicBezTo>
                  <a:cubicBezTo>
                    <a:pt x="588" y="840"/>
                    <a:pt x="590" y="836"/>
                    <a:pt x="590" y="835"/>
                  </a:cubicBezTo>
                  <a:cubicBezTo>
                    <a:pt x="590" y="835"/>
                    <a:pt x="588" y="834"/>
                    <a:pt x="588" y="834"/>
                  </a:cubicBezTo>
                  <a:cubicBezTo>
                    <a:pt x="588" y="834"/>
                    <a:pt x="587" y="833"/>
                    <a:pt x="587" y="832"/>
                  </a:cubicBezTo>
                  <a:cubicBezTo>
                    <a:pt x="587" y="832"/>
                    <a:pt x="587" y="832"/>
                    <a:pt x="586" y="831"/>
                  </a:cubicBezTo>
                  <a:cubicBezTo>
                    <a:pt x="586" y="831"/>
                    <a:pt x="584" y="830"/>
                    <a:pt x="584" y="831"/>
                  </a:cubicBezTo>
                  <a:cubicBezTo>
                    <a:pt x="584" y="831"/>
                    <a:pt x="584" y="831"/>
                    <a:pt x="582" y="831"/>
                  </a:cubicBezTo>
                  <a:cubicBezTo>
                    <a:pt x="582" y="831"/>
                    <a:pt x="573" y="829"/>
                    <a:pt x="577" y="827"/>
                  </a:cubicBezTo>
                  <a:cubicBezTo>
                    <a:pt x="577" y="827"/>
                    <a:pt x="582" y="827"/>
                    <a:pt x="585" y="822"/>
                  </a:cubicBezTo>
                  <a:cubicBezTo>
                    <a:pt x="585" y="822"/>
                    <a:pt x="586" y="822"/>
                    <a:pt x="587" y="814"/>
                  </a:cubicBezTo>
                  <a:cubicBezTo>
                    <a:pt x="587" y="814"/>
                    <a:pt x="587" y="813"/>
                    <a:pt x="586" y="813"/>
                  </a:cubicBezTo>
                  <a:cubicBezTo>
                    <a:pt x="586" y="813"/>
                    <a:pt x="585" y="812"/>
                    <a:pt x="586" y="812"/>
                  </a:cubicBezTo>
                  <a:cubicBezTo>
                    <a:pt x="586" y="812"/>
                    <a:pt x="586" y="811"/>
                    <a:pt x="585" y="810"/>
                  </a:cubicBezTo>
                  <a:cubicBezTo>
                    <a:pt x="585" y="810"/>
                    <a:pt x="584" y="809"/>
                    <a:pt x="585" y="808"/>
                  </a:cubicBezTo>
                  <a:cubicBezTo>
                    <a:pt x="585" y="808"/>
                    <a:pt x="585" y="807"/>
                    <a:pt x="584" y="806"/>
                  </a:cubicBezTo>
                  <a:cubicBezTo>
                    <a:pt x="584" y="806"/>
                    <a:pt x="584" y="806"/>
                    <a:pt x="584" y="805"/>
                  </a:cubicBezTo>
                  <a:cubicBezTo>
                    <a:pt x="584" y="805"/>
                    <a:pt x="584" y="805"/>
                    <a:pt x="583" y="803"/>
                  </a:cubicBezTo>
                  <a:cubicBezTo>
                    <a:pt x="583" y="803"/>
                    <a:pt x="583" y="803"/>
                    <a:pt x="584" y="802"/>
                  </a:cubicBezTo>
                  <a:cubicBezTo>
                    <a:pt x="584" y="802"/>
                    <a:pt x="585" y="803"/>
                    <a:pt x="584" y="801"/>
                  </a:cubicBezTo>
                  <a:cubicBezTo>
                    <a:pt x="584" y="801"/>
                    <a:pt x="583" y="800"/>
                    <a:pt x="582" y="799"/>
                  </a:cubicBezTo>
                  <a:cubicBezTo>
                    <a:pt x="581" y="798"/>
                    <a:pt x="581" y="798"/>
                    <a:pt x="581" y="798"/>
                  </a:cubicBezTo>
                  <a:cubicBezTo>
                    <a:pt x="577" y="791"/>
                    <a:pt x="577" y="791"/>
                    <a:pt x="577" y="791"/>
                  </a:cubicBezTo>
                  <a:cubicBezTo>
                    <a:pt x="577" y="791"/>
                    <a:pt x="574" y="788"/>
                    <a:pt x="578" y="789"/>
                  </a:cubicBezTo>
                  <a:cubicBezTo>
                    <a:pt x="578" y="789"/>
                    <a:pt x="581" y="788"/>
                    <a:pt x="584" y="789"/>
                  </a:cubicBezTo>
                  <a:cubicBezTo>
                    <a:pt x="584" y="789"/>
                    <a:pt x="587" y="789"/>
                    <a:pt x="589" y="789"/>
                  </a:cubicBezTo>
                  <a:cubicBezTo>
                    <a:pt x="589" y="789"/>
                    <a:pt x="590" y="788"/>
                    <a:pt x="591" y="792"/>
                  </a:cubicBezTo>
                  <a:cubicBezTo>
                    <a:pt x="591" y="792"/>
                    <a:pt x="593" y="795"/>
                    <a:pt x="593" y="795"/>
                  </a:cubicBezTo>
                  <a:cubicBezTo>
                    <a:pt x="593" y="795"/>
                    <a:pt x="598" y="796"/>
                    <a:pt x="599" y="797"/>
                  </a:cubicBezTo>
                  <a:cubicBezTo>
                    <a:pt x="599" y="797"/>
                    <a:pt x="599" y="797"/>
                    <a:pt x="599" y="796"/>
                  </a:cubicBezTo>
                  <a:cubicBezTo>
                    <a:pt x="599" y="796"/>
                    <a:pt x="601" y="796"/>
                    <a:pt x="603" y="798"/>
                  </a:cubicBezTo>
                  <a:cubicBezTo>
                    <a:pt x="603" y="798"/>
                    <a:pt x="602" y="800"/>
                    <a:pt x="604" y="799"/>
                  </a:cubicBezTo>
                  <a:cubicBezTo>
                    <a:pt x="604" y="799"/>
                    <a:pt x="606" y="799"/>
                    <a:pt x="606" y="802"/>
                  </a:cubicBezTo>
                  <a:cubicBezTo>
                    <a:pt x="606" y="802"/>
                    <a:pt x="607" y="806"/>
                    <a:pt x="604" y="809"/>
                  </a:cubicBezTo>
                  <a:close/>
                  <a:moveTo>
                    <a:pt x="632" y="834"/>
                  </a:moveTo>
                  <a:cubicBezTo>
                    <a:pt x="632" y="834"/>
                    <a:pt x="631" y="837"/>
                    <a:pt x="628" y="838"/>
                  </a:cubicBezTo>
                  <a:cubicBezTo>
                    <a:pt x="628" y="838"/>
                    <a:pt x="626" y="839"/>
                    <a:pt x="624" y="839"/>
                  </a:cubicBezTo>
                  <a:cubicBezTo>
                    <a:pt x="624" y="839"/>
                    <a:pt x="622" y="839"/>
                    <a:pt x="622" y="838"/>
                  </a:cubicBezTo>
                  <a:cubicBezTo>
                    <a:pt x="622" y="838"/>
                    <a:pt x="621" y="838"/>
                    <a:pt x="620" y="839"/>
                  </a:cubicBezTo>
                  <a:cubicBezTo>
                    <a:pt x="620" y="839"/>
                    <a:pt x="619" y="839"/>
                    <a:pt x="618" y="837"/>
                  </a:cubicBezTo>
                  <a:cubicBezTo>
                    <a:pt x="618" y="837"/>
                    <a:pt x="616" y="836"/>
                    <a:pt x="616" y="834"/>
                  </a:cubicBezTo>
                  <a:cubicBezTo>
                    <a:pt x="616" y="834"/>
                    <a:pt x="616" y="831"/>
                    <a:pt x="615" y="829"/>
                  </a:cubicBezTo>
                  <a:cubicBezTo>
                    <a:pt x="615" y="829"/>
                    <a:pt x="613" y="824"/>
                    <a:pt x="616" y="825"/>
                  </a:cubicBezTo>
                  <a:cubicBezTo>
                    <a:pt x="616" y="825"/>
                    <a:pt x="617" y="825"/>
                    <a:pt x="619" y="824"/>
                  </a:cubicBezTo>
                  <a:cubicBezTo>
                    <a:pt x="619" y="824"/>
                    <a:pt x="622" y="825"/>
                    <a:pt x="626" y="826"/>
                  </a:cubicBezTo>
                  <a:cubicBezTo>
                    <a:pt x="626" y="826"/>
                    <a:pt x="629" y="828"/>
                    <a:pt x="630" y="828"/>
                  </a:cubicBezTo>
                  <a:cubicBezTo>
                    <a:pt x="630" y="828"/>
                    <a:pt x="632" y="828"/>
                    <a:pt x="632" y="831"/>
                  </a:cubicBezTo>
                  <a:cubicBezTo>
                    <a:pt x="632" y="831"/>
                    <a:pt x="632" y="832"/>
                    <a:pt x="632" y="833"/>
                  </a:cubicBezTo>
                  <a:cubicBezTo>
                    <a:pt x="632" y="833"/>
                    <a:pt x="632" y="834"/>
                    <a:pt x="632" y="834"/>
                  </a:cubicBezTo>
                  <a:close/>
                  <a:moveTo>
                    <a:pt x="667" y="773"/>
                  </a:moveTo>
                  <a:cubicBezTo>
                    <a:pt x="667" y="773"/>
                    <a:pt x="665" y="772"/>
                    <a:pt x="664" y="772"/>
                  </a:cubicBezTo>
                  <a:cubicBezTo>
                    <a:pt x="664" y="772"/>
                    <a:pt x="662" y="770"/>
                    <a:pt x="662" y="773"/>
                  </a:cubicBezTo>
                  <a:cubicBezTo>
                    <a:pt x="662" y="773"/>
                    <a:pt x="656" y="778"/>
                    <a:pt x="656" y="783"/>
                  </a:cubicBezTo>
                  <a:cubicBezTo>
                    <a:pt x="656" y="783"/>
                    <a:pt x="656" y="784"/>
                    <a:pt x="657" y="785"/>
                  </a:cubicBezTo>
                  <a:cubicBezTo>
                    <a:pt x="657" y="785"/>
                    <a:pt x="657" y="788"/>
                    <a:pt x="656" y="789"/>
                  </a:cubicBezTo>
                  <a:cubicBezTo>
                    <a:pt x="656" y="789"/>
                    <a:pt x="656" y="792"/>
                    <a:pt x="655" y="793"/>
                  </a:cubicBezTo>
                  <a:cubicBezTo>
                    <a:pt x="655" y="793"/>
                    <a:pt x="654" y="793"/>
                    <a:pt x="653" y="794"/>
                  </a:cubicBezTo>
                  <a:cubicBezTo>
                    <a:pt x="653" y="794"/>
                    <a:pt x="653" y="794"/>
                    <a:pt x="652" y="794"/>
                  </a:cubicBezTo>
                  <a:cubicBezTo>
                    <a:pt x="652" y="794"/>
                    <a:pt x="647" y="794"/>
                    <a:pt x="648" y="791"/>
                  </a:cubicBezTo>
                  <a:cubicBezTo>
                    <a:pt x="648" y="791"/>
                    <a:pt x="648" y="787"/>
                    <a:pt x="648" y="785"/>
                  </a:cubicBezTo>
                  <a:cubicBezTo>
                    <a:pt x="648" y="785"/>
                    <a:pt x="646" y="782"/>
                    <a:pt x="649" y="781"/>
                  </a:cubicBezTo>
                  <a:cubicBezTo>
                    <a:pt x="649" y="781"/>
                    <a:pt x="651" y="780"/>
                    <a:pt x="652" y="780"/>
                  </a:cubicBezTo>
                  <a:cubicBezTo>
                    <a:pt x="652" y="780"/>
                    <a:pt x="653" y="780"/>
                    <a:pt x="654" y="779"/>
                  </a:cubicBezTo>
                  <a:cubicBezTo>
                    <a:pt x="654" y="779"/>
                    <a:pt x="659" y="773"/>
                    <a:pt x="661" y="770"/>
                  </a:cubicBezTo>
                  <a:cubicBezTo>
                    <a:pt x="661" y="770"/>
                    <a:pt x="662" y="769"/>
                    <a:pt x="660" y="767"/>
                  </a:cubicBezTo>
                  <a:cubicBezTo>
                    <a:pt x="660" y="767"/>
                    <a:pt x="654" y="762"/>
                    <a:pt x="650" y="760"/>
                  </a:cubicBezTo>
                  <a:cubicBezTo>
                    <a:pt x="650" y="760"/>
                    <a:pt x="645" y="758"/>
                    <a:pt x="642" y="759"/>
                  </a:cubicBezTo>
                  <a:cubicBezTo>
                    <a:pt x="642" y="759"/>
                    <a:pt x="634" y="758"/>
                    <a:pt x="640" y="756"/>
                  </a:cubicBezTo>
                  <a:cubicBezTo>
                    <a:pt x="640" y="756"/>
                    <a:pt x="645" y="754"/>
                    <a:pt x="654" y="760"/>
                  </a:cubicBezTo>
                  <a:cubicBezTo>
                    <a:pt x="654" y="760"/>
                    <a:pt x="660" y="764"/>
                    <a:pt x="661" y="767"/>
                  </a:cubicBezTo>
                  <a:cubicBezTo>
                    <a:pt x="661" y="767"/>
                    <a:pt x="662" y="768"/>
                    <a:pt x="663" y="767"/>
                  </a:cubicBezTo>
                  <a:cubicBezTo>
                    <a:pt x="663" y="767"/>
                    <a:pt x="666" y="765"/>
                    <a:pt x="664" y="763"/>
                  </a:cubicBezTo>
                  <a:cubicBezTo>
                    <a:pt x="664" y="763"/>
                    <a:pt x="661" y="757"/>
                    <a:pt x="650" y="750"/>
                  </a:cubicBezTo>
                  <a:cubicBezTo>
                    <a:pt x="650" y="750"/>
                    <a:pt x="646" y="747"/>
                    <a:pt x="644" y="748"/>
                  </a:cubicBezTo>
                  <a:cubicBezTo>
                    <a:pt x="644" y="748"/>
                    <a:pt x="642" y="747"/>
                    <a:pt x="644" y="747"/>
                  </a:cubicBezTo>
                  <a:cubicBezTo>
                    <a:pt x="644" y="747"/>
                    <a:pt x="649" y="745"/>
                    <a:pt x="656" y="750"/>
                  </a:cubicBezTo>
                  <a:cubicBezTo>
                    <a:pt x="656" y="750"/>
                    <a:pt x="661" y="754"/>
                    <a:pt x="664" y="758"/>
                  </a:cubicBezTo>
                  <a:cubicBezTo>
                    <a:pt x="664" y="758"/>
                    <a:pt x="666" y="760"/>
                    <a:pt x="665" y="758"/>
                  </a:cubicBezTo>
                  <a:cubicBezTo>
                    <a:pt x="665" y="758"/>
                    <a:pt x="664" y="756"/>
                    <a:pt x="665" y="755"/>
                  </a:cubicBezTo>
                  <a:cubicBezTo>
                    <a:pt x="665" y="755"/>
                    <a:pt x="665" y="755"/>
                    <a:pt x="665" y="754"/>
                  </a:cubicBezTo>
                  <a:cubicBezTo>
                    <a:pt x="665" y="754"/>
                    <a:pt x="664" y="753"/>
                    <a:pt x="664" y="752"/>
                  </a:cubicBezTo>
                  <a:cubicBezTo>
                    <a:pt x="664" y="752"/>
                    <a:pt x="665" y="752"/>
                    <a:pt x="663" y="752"/>
                  </a:cubicBezTo>
                  <a:cubicBezTo>
                    <a:pt x="663" y="752"/>
                    <a:pt x="662" y="751"/>
                    <a:pt x="661" y="751"/>
                  </a:cubicBezTo>
                  <a:cubicBezTo>
                    <a:pt x="661" y="751"/>
                    <a:pt x="656" y="751"/>
                    <a:pt x="660" y="750"/>
                  </a:cubicBezTo>
                  <a:cubicBezTo>
                    <a:pt x="660" y="750"/>
                    <a:pt x="661" y="750"/>
                    <a:pt x="663" y="750"/>
                  </a:cubicBezTo>
                  <a:cubicBezTo>
                    <a:pt x="663" y="750"/>
                    <a:pt x="664" y="750"/>
                    <a:pt x="663" y="749"/>
                  </a:cubicBezTo>
                  <a:cubicBezTo>
                    <a:pt x="663" y="749"/>
                    <a:pt x="661" y="745"/>
                    <a:pt x="661" y="744"/>
                  </a:cubicBezTo>
                  <a:cubicBezTo>
                    <a:pt x="661" y="744"/>
                    <a:pt x="660" y="742"/>
                    <a:pt x="660" y="744"/>
                  </a:cubicBezTo>
                  <a:cubicBezTo>
                    <a:pt x="660" y="744"/>
                    <a:pt x="659" y="746"/>
                    <a:pt x="656" y="744"/>
                  </a:cubicBezTo>
                  <a:cubicBezTo>
                    <a:pt x="656" y="744"/>
                    <a:pt x="651" y="744"/>
                    <a:pt x="651" y="741"/>
                  </a:cubicBezTo>
                  <a:cubicBezTo>
                    <a:pt x="651" y="741"/>
                    <a:pt x="652" y="737"/>
                    <a:pt x="649" y="737"/>
                  </a:cubicBezTo>
                  <a:cubicBezTo>
                    <a:pt x="649" y="737"/>
                    <a:pt x="646" y="736"/>
                    <a:pt x="649" y="735"/>
                  </a:cubicBezTo>
                  <a:cubicBezTo>
                    <a:pt x="649" y="735"/>
                    <a:pt x="652" y="734"/>
                    <a:pt x="656" y="735"/>
                  </a:cubicBezTo>
                  <a:cubicBezTo>
                    <a:pt x="656" y="735"/>
                    <a:pt x="656" y="736"/>
                    <a:pt x="658" y="735"/>
                  </a:cubicBezTo>
                  <a:cubicBezTo>
                    <a:pt x="658" y="735"/>
                    <a:pt x="667" y="731"/>
                    <a:pt x="668" y="737"/>
                  </a:cubicBezTo>
                  <a:cubicBezTo>
                    <a:pt x="668" y="737"/>
                    <a:pt x="667" y="741"/>
                    <a:pt x="669" y="744"/>
                  </a:cubicBezTo>
                  <a:cubicBezTo>
                    <a:pt x="669" y="744"/>
                    <a:pt x="669" y="746"/>
                    <a:pt x="669" y="747"/>
                  </a:cubicBezTo>
                  <a:cubicBezTo>
                    <a:pt x="669" y="747"/>
                    <a:pt x="669" y="748"/>
                    <a:pt x="670" y="750"/>
                  </a:cubicBezTo>
                  <a:cubicBezTo>
                    <a:pt x="670" y="750"/>
                    <a:pt x="671" y="750"/>
                    <a:pt x="670" y="751"/>
                  </a:cubicBezTo>
                  <a:cubicBezTo>
                    <a:pt x="670" y="751"/>
                    <a:pt x="670" y="753"/>
                    <a:pt x="670" y="755"/>
                  </a:cubicBezTo>
                  <a:cubicBezTo>
                    <a:pt x="670" y="755"/>
                    <a:pt x="669" y="758"/>
                    <a:pt x="671" y="756"/>
                  </a:cubicBezTo>
                  <a:cubicBezTo>
                    <a:pt x="671" y="756"/>
                    <a:pt x="676" y="749"/>
                    <a:pt x="678" y="746"/>
                  </a:cubicBezTo>
                  <a:cubicBezTo>
                    <a:pt x="678" y="746"/>
                    <a:pt x="680" y="744"/>
                    <a:pt x="677" y="744"/>
                  </a:cubicBezTo>
                  <a:cubicBezTo>
                    <a:pt x="677" y="744"/>
                    <a:pt x="674" y="743"/>
                    <a:pt x="672" y="742"/>
                  </a:cubicBezTo>
                  <a:cubicBezTo>
                    <a:pt x="672" y="742"/>
                    <a:pt x="670" y="741"/>
                    <a:pt x="672" y="740"/>
                  </a:cubicBezTo>
                  <a:cubicBezTo>
                    <a:pt x="672" y="740"/>
                    <a:pt x="674" y="741"/>
                    <a:pt x="674" y="740"/>
                  </a:cubicBezTo>
                  <a:cubicBezTo>
                    <a:pt x="674" y="740"/>
                    <a:pt x="673" y="739"/>
                    <a:pt x="674" y="739"/>
                  </a:cubicBezTo>
                  <a:cubicBezTo>
                    <a:pt x="674" y="739"/>
                    <a:pt x="676" y="739"/>
                    <a:pt x="676" y="737"/>
                  </a:cubicBezTo>
                  <a:cubicBezTo>
                    <a:pt x="676" y="737"/>
                    <a:pt x="675" y="734"/>
                    <a:pt x="674" y="735"/>
                  </a:cubicBezTo>
                  <a:cubicBezTo>
                    <a:pt x="674" y="735"/>
                    <a:pt x="670" y="735"/>
                    <a:pt x="669" y="733"/>
                  </a:cubicBezTo>
                  <a:cubicBezTo>
                    <a:pt x="669" y="733"/>
                    <a:pt x="667" y="732"/>
                    <a:pt x="667" y="731"/>
                  </a:cubicBezTo>
                  <a:cubicBezTo>
                    <a:pt x="667" y="731"/>
                    <a:pt x="667" y="730"/>
                    <a:pt x="669" y="731"/>
                  </a:cubicBezTo>
                  <a:cubicBezTo>
                    <a:pt x="669" y="731"/>
                    <a:pt x="673" y="733"/>
                    <a:pt x="671" y="730"/>
                  </a:cubicBezTo>
                  <a:cubicBezTo>
                    <a:pt x="669" y="728"/>
                    <a:pt x="669" y="728"/>
                    <a:pt x="669" y="728"/>
                  </a:cubicBezTo>
                  <a:cubicBezTo>
                    <a:pt x="669" y="728"/>
                    <a:pt x="669" y="726"/>
                    <a:pt x="666" y="728"/>
                  </a:cubicBezTo>
                  <a:cubicBezTo>
                    <a:pt x="666" y="728"/>
                    <a:pt x="660" y="729"/>
                    <a:pt x="662" y="727"/>
                  </a:cubicBezTo>
                  <a:cubicBezTo>
                    <a:pt x="662" y="727"/>
                    <a:pt x="664" y="726"/>
                    <a:pt x="663" y="725"/>
                  </a:cubicBezTo>
                  <a:cubicBezTo>
                    <a:pt x="663" y="725"/>
                    <a:pt x="663" y="724"/>
                    <a:pt x="665" y="723"/>
                  </a:cubicBezTo>
                  <a:cubicBezTo>
                    <a:pt x="665" y="723"/>
                    <a:pt x="666" y="722"/>
                    <a:pt x="665" y="721"/>
                  </a:cubicBezTo>
                  <a:cubicBezTo>
                    <a:pt x="665" y="721"/>
                    <a:pt x="665" y="721"/>
                    <a:pt x="668" y="720"/>
                  </a:cubicBezTo>
                  <a:cubicBezTo>
                    <a:pt x="668" y="720"/>
                    <a:pt x="676" y="717"/>
                    <a:pt x="677" y="721"/>
                  </a:cubicBezTo>
                  <a:cubicBezTo>
                    <a:pt x="677" y="721"/>
                    <a:pt x="678" y="723"/>
                    <a:pt x="677" y="725"/>
                  </a:cubicBezTo>
                  <a:cubicBezTo>
                    <a:pt x="677" y="725"/>
                    <a:pt x="676" y="725"/>
                    <a:pt x="677" y="729"/>
                  </a:cubicBezTo>
                  <a:cubicBezTo>
                    <a:pt x="677" y="729"/>
                    <a:pt x="677" y="731"/>
                    <a:pt x="679" y="732"/>
                  </a:cubicBezTo>
                  <a:cubicBezTo>
                    <a:pt x="679" y="732"/>
                    <a:pt x="680" y="734"/>
                    <a:pt x="681" y="736"/>
                  </a:cubicBezTo>
                  <a:cubicBezTo>
                    <a:pt x="681" y="736"/>
                    <a:pt x="683" y="739"/>
                    <a:pt x="683" y="740"/>
                  </a:cubicBezTo>
                  <a:cubicBezTo>
                    <a:pt x="683" y="740"/>
                    <a:pt x="683" y="742"/>
                    <a:pt x="684" y="741"/>
                  </a:cubicBezTo>
                  <a:cubicBezTo>
                    <a:pt x="684" y="741"/>
                    <a:pt x="692" y="731"/>
                    <a:pt x="698" y="734"/>
                  </a:cubicBezTo>
                  <a:cubicBezTo>
                    <a:pt x="698" y="734"/>
                    <a:pt x="701" y="733"/>
                    <a:pt x="697" y="738"/>
                  </a:cubicBezTo>
                  <a:cubicBezTo>
                    <a:pt x="697" y="738"/>
                    <a:pt x="696" y="740"/>
                    <a:pt x="695" y="740"/>
                  </a:cubicBezTo>
                  <a:cubicBezTo>
                    <a:pt x="688" y="743"/>
                    <a:pt x="688" y="743"/>
                    <a:pt x="688" y="743"/>
                  </a:cubicBezTo>
                  <a:cubicBezTo>
                    <a:pt x="688" y="743"/>
                    <a:pt x="686" y="744"/>
                    <a:pt x="689" y="742"/>
                  </a:cubicBezTo>
                  <a:cubicBezTo>
                    <a:pt x="689" y="742"/>
                    <a:pt x="692" y="739"/>
                    <a:pt x="692" y="738"/>
                  </a:cubicBezTo>
                  <a:cubicBezTo>
                    <a:pt x="692" y="738"/>
                    <a:pt x="692" y="736"/>
                    <a:pt x="691" y="738"/>
                  </a:cubicBezTo>
                  <a:cubicBezTo>
                    <a:pt x="691" y="738"/>
                    <a:pt x="687" y="741"/>
                    <a:pt x="686" y="742"/>
                  </a:cubicBezTo>
                  <a:cubicBezTo>
                    <a:pt x="686" y="742"/>
                    <a:pt x="684" y="743"/>
                    <a:pt x="685" y="745"/>
                  </a:cubicBezTo>
                  <a:cubicBezTo>
                    <a:pt x="685" y="745"/>
                    <a:pt x="685" y="746"/>
                    <a:pt x="685" y="746"/>
                  </a:cubicBezTo>
                  <a:cubicBezTo>
                    <a:pt x="685" y="746"/>
                    <a:pt x="685" y="747"/>
                    <a:pt x="685" y="747"/>
                  </a:cubicBezTo>
                  <a:cubicBezTo>
                    <a:pt x="685" y="747"/>
                    <a:pt x="687" y="751"/>
                    <a:pt x="684" y="751"/>
                  </a:cubicBezTo>
                  <a:cubicBezTo>
                    <a:pt x="684" y="751"/>
                    <a:pt x="681" y="751"/>
                    <a:pt x="680" y="749"/>
                  </a:cubicBezTo>
                  <a:cubicBezTo>
                    <a:pt x="680" y="749"/>
                    <a:pt x="679" y="747"/>
                    <a:pt x="678" y="750"/>
                  </a:cubicBezTo>
                  <a:cubicBezTo>
                    <a:pt x="678" y="750"/>
                    <a:pt x="675" y="755"/>
                    <a:pt x="673" y="757"/>
                  </a:cubicBezTo>
                  <a:cubicBezTo>
                    <a:pt x="673" y="757"/>
                    <a:pt x="668" y="762"/>
                    <a:pt x="669" y="763"/>
                  </a:cubicBezTo>
                  <a:cubicBezTo>
                    <a:pt x="669" y="763"/>
                    <a:pt x="671" y="765"/>
                    <a:pt x="670" y="765"/>
                  </a:cubicBezTo>
                  <a:cubicBezTo>
                    <a:pt x="670" y="765"/>
                    <a:pt x="669" y="766"/>
                    <a:pt x="667" y="765"/>
                  </a:cubicBezTo>
                  <a:cubicBezTo>
                    <a:pt x="667" y="765"/>
                    <a:pt x="667" y="765"/>
                    <a:pt x="666" y="767"/>
                  </a:cubicBezTo>
                  <a:cubicBezTo>
                    <a:pt x="666" y="767"/>
                    <a:pt x="663" y="770"/>
                    <a:pt x="665" y="771"/>
                  </a:cubicBezTo>
                  <a:cubicBezTo>
                    <a:pt x="665" y="771"/>
                    <a:pt x="666" y="771"/>
                    <a:pt x="667" y="772"/>
                  </a:cubicBezTo>
                  <a:cubicBezTo>
                    <a:pt x="667" y="772"/>
                    <a:pt x="669" y="772"/>
                    <a:pt x="667" y="773"/>
                  </a:cubicBezTo>
                  <a:close/>
                  <a:moveTo>
                    <a:pt x="706" y="796"/>
                  </a:moveTo>
                  <a:cubicBezTo>
                    <a:pt x="706" y="796"/>
                    <a:pt x="706" y="797"/>
                    <a:pt x="706" y="799"/>
                  </a:cubicBezTo>
                  <a:cubicBezTo>
                    <a:pt x="706" y="799"/>
                    <a:pt x="706" y="800"/>
                    <a:pt x="705" y="801"/>
                  </a:cubicBezTo>
                  <a:cubicBezTo>
                    <a:pt x="695" y="808"/>
                    <a:pt x="695" y="808"/>
                    <a:pt x="695" y="808"/>
                  </a:cubicBezTo>
                  <a:cubicBezTo>
                    <a:pt x="695" y="808"/>
                    <a:pt x="694" y="807"/>
                    <a:pt x="693" y="809"/>
                  </a:cubicBezTo>
                  <a:cubicBezTo>
                    <a:pt x="693" y="809"/>
                    <a:pt x="693" y="808"/>
                    <a:pt x="692" y="808"/>
                  </a:cubicBezTo>
                  <a:cubicBezTo>
                    <a:pt x="692" y="808"/>
                    <a:pt x="692" y="808"/>
                    <a:pt x="692" y="809"/>
                  </a:cubicBezTo>
                  <a:cubicBezTo>
                    <a:pt x="692" y="809"/>
                    <a:pt x="690" y="808"/>
                    <a:pt x="690" y="809"/>
                  </a:cubicBezTo>
                  <a:cubicBezTo>
                    <a:pt x="684" y="810"/>
                    <a:pt x="684" y="810"/>
                    <a:pt x="684" y="810"/>
                  </a:cubicBezTo>
                  <a:cubicBezTo>
                    <a:pt x="684" y="810"/>
                    <a:pt x="682" y="810"/>
                    <a:pt x="685" y="809"/>
                  </a:cubicBezTo>
                  <a:cubicBezTo>
                    <a:pt x="685" y="809"/>
                    <a:pt x="692" y="807"/>
                    <a:pt x="688" y="807"/>
                  </a:cubicBezTo>
                  <a:cubicBezTo>
                    <a:pt x="688" y="807"/>
                    <a:pt x="686" y="806"/>
                    <a:pt x="688" y="806"/>
                  </a:cubicBezTo>
                  <a:cubicBezTo>
                    <a:pt x="688" y="806"/>
                    <a:pt x="695" y="801"/>
                    <a:pt x="697" y="796"/>
                  </a:cubicBezTo>
                  <a:cubicBezTo>
                    <a:pt x="697" y="796"/>
                    <a:pt x="704" y="785"/>
                    <a:pt x="695" y="779"/>
                  </a:cubicBezTo>
                  <a:cubicBezTo>
                    <a:pt x="695" y="779"/>
                    <a:pt x="691" y="779"/>
                    <a:pt x="688" y="784"/>
                  </a:cubicBezTo>
                  <a:cubicBezTo>
                    <a:pt x="688" y="784"/>
                    <a:pt x="686" y="789"/>
                    <a:pt x="683" y="790"/>
                  </a:cubicBezTo>
                  <a:cubicBezTo>
                    <a:pt x="683" y="790"/>
                    <a:pt x="678" y="789"/>
                    <a:pt x="675" y="787"/>
                  </a:cubicBezTo>
                  <a:cubicBezTo>
                    <a:pt x="675" y="787"/>
                    <a:pt x="672" y="786"/>
                    <a:pt x="675" y="786"/>
                  </a:cubicBezTo>
                  <a:cubicBezTo>
                    <a:pt x="675" y="786"/>
                    <a:pt x="676" y="786"/>
                    <a:pt x="678" y="784"/>
                  </a:cubicBezTo>
                  <a:cubicBezTo>
                    <a:pt x="678" y="784"/>
                    <a:pt x="681" y="783"/>
                    <a:pt x="681" y="782"/>
                  </a:cubicBezTo>
                  <a:cubicBezTo>
                    <a:pt x="681" y="782"/>
                    <a:pt x="683" y="779"/>
                    <a:pt x="685" y="777"/>
                  </a:cubicBezTo>
                  <a:cubicBezTo>
                    <a:pt x="685" y="777"/>
                    <a:pt x="688" y="775"/>
                    <a:pt x="689" y="773"/>
                  </a:cubicBezTo>
                  <a:cubicBezTo>
                    <a:pt x="689" y="773"/>
                    <a:pt x="689" y="771"/>
                    <a:pt x="687" y="772"/>
                  </a:cubicBezTo>
                  <a:cubicBezTo>
                    <a:pt x="687" y="772"/>
                    <a:pt x="683" y="776"/>
                    <a:pt x="679" y="769"/>
                  </a:cubicBezTo>
                  <a:cubicBezTo>
                    <a:pt x="679" y="769"/>
                    <a:pt x="679" y="761"/>
                    <a:pt x="678" y="764"/>
                  </a:cubicBezTo>
                  <a:cubicBezTo>
                    <a:pt x="678" y="764"/>
                    <a:pt x="676" y="769"/>
                    <a:pt x="673" y="770"/>
                  </a:cubicBezTo>
                  <a:cubicBezTo>
                    <a:pt x="673" y="770"/>
                    <a:pt x="671" y="771"/>
                    <a:pt x="669" y="770"/>
                  </a:cubicBezTo>
                  <a:cubicBezTo>
                    <a:pt x="669" y="770"/>
                    <a:pt x="666" y="769"/>
                    <a:pt x="669" y="769"/>
                  </a:cubicBezTo>
                  <a:cubicBezTo>
                    <a:pt x="669" y="769"/>
                    <a:pt x="672" y="768"/>
                    <a:pt x="674" y="764"/>
                  </a:cubicBezTo>
                  <a:cubicBezTo>
                    <a:pt x="674" y="764"/>
                    <a:pt x="676" y="761"/>
                    <a:pt x="676" y="759"/>
                  </a:cubicBezTo>
                  <a:cubicBezTo>
                    <a:pt x="676" y="759"/>
                    <a:pt x="675" y="758"/>
                    <a:pt x="678" y="757"/>
                  </a:cubicBezTo>
                  <a:cubicBezTo>
                    <a:pt x="678" y="757"/>
                    <a:pt x="684" y="752"/>
                    <a:pt x="688" y="755"/>
                  </a:cubicBezTo>
                  <a:cubicBezTo>
                    <a:pt x="688" y="755"/>
                    <a:pt x="689" y="757"/>
                    <a:pt x="688" y="760"/>
                  </a:cubicBezTo>
                  <a:cubicBezTo>
                    <a:pt x="688" y="760"/>
                    <a:pt x="687" y="762"/>
                    <a:pt x="690" y="765"/>
                  </a:cubicBezTo>
                  <a:cubicBezTo>
                    <a:pt x="690" y="765"/>
                    <a:pt x="694" y="767"/>
                    <a:pt x="695" y="766"/>
                  </a:cubicBezTo>
                  <a:cubicBezTo>
                    <a:pt x="695" y="766"/>
                    <a:pt x="700" y="762"/>
                    <a:pt x="702" y="763"/>
                  </a:cubicBezTo>
                  <a:cubicBezTo>
                    <a:pt x="702" y="763"/>
                    <a:pt x="706" y="763"/>
                    <a:pt x="705" y="766"/>
                  </a:cubicBezTo>
                  <a:cubicBezTo>
                    <a:pt x="705" y="766"/>
                    <a:pt x="704" y="768"/>
                    <a:pt x="704" y="769"/>
                  </a:cubicBezTo>
                  <a:cubicBezTo>
                    <a:pt x="704" y="769"/>
                    <a:pt x="704" y="769"/>
                    <a:pt x="702" y="770"/>
                  </a:cubicBezTo>
                  <a:cubicBezTo>
                    <a:pt x="702" y="770"/>
                    <a:pt x="699" y="772"/>
                    <a:pt x="702" y="775"/>
                  </a:cubicBezTo>
                  <a:cubicBezTo>
                    <a:pt x="707" y="782"/>
                    <a:pt x="707" y="782"/>
                    <a:pt x="707" y="782"/>
                  </a:cubicBezTo>
                  <a:cubicBezTo>
                    <a:pt x="707" y="782"/>
                    <a:pt x="709" y="788"/>
                    <a:pt x="708" y="793"/>
                  </a:cubicBezTo>
                  <a:cubicBezTo>
                    <a:pt x="708" y="793"/>
                    <a:pt x="707" y="795"/>
                    <a:pt x="706" y="796"/>
                  </a:cubicBezTo>
                  <a:close/>
                  <a:moveTo>
                    <a:pt x="452" y="787"/>
                  </a:moveTo>
                  <a:cubicBezTo>
                    <a:pt x="268" y="787"/>
                    <a:pt x="119" y="638"/>
                    <a:pt x="119" y="454"/>
                  </a:cubicBezTo>
                  <a:cubicBezTo>
                    <a:pt x="119" y="270"/>
                    <a:pt x="268" y="121"/>
                    <a:pt x="452" y="121"/>
                  </a:cubicBezTo>
                  <a:cubicBezTo>
                    <a:pt x="636" y="121"/>
                    <a:pt x="785" y="270"/>
                    <a:pt x="785" y="454"/>
                  </a:cubicBezTo>
                  <a:cubicBezTo>
                    <a:pt x="785" y="638"/>
                    <a:pt x="636" y="787"/>
                    <a:pt x="452" y="787"/>
                  </a:cubicBezTo>
                  <a:close/>
                  <a:moveTo>
                    <a:pt x="779" y="318"/>
                  </a:moveTo>
                  <a:cubicBezTo>
                    <a:pt x="776" y="310"/>
                    <a:pt x="775" y="303"/>
                    <a:pt x="778" y="296"/>
                  </a:cubicBezTo>
                  <a:cubicBezTo>
                    <a:pt x="780" y="290"/>
                    <a:pt x="785" y="285"/>
                    <a:pt x="793" y="282"/>
                  </a:cubicBezTo>
                  <a:cubicBezTo>
                    <a:pt x="798" y="280"/>
                    <a:pt x="802" y="279"/>
                    <a:pt x="806" y="279"/>
                  </a:cubicBezTo>
                  <a:cubicBezTo>
                    <a:pt x="809" y="279"/>
                    <a:pt x="812" y="280"/>
                    <a:pt x="815" y="281"/>
                  </a:cubicBezTo>
                  <a:cubicBezTo>
                    <a:pt x="817" y="283"/>
                    <a:pt x="820" y="284"/>
                    <a:pt x="822" y="286"/>
                  </a:cubicBezTo>
                  <a:cubicBezTo>
                    <a:pt x="824" y="289"/>
                    <a:pt x="827" y="293"/>
                    <a:pt x="828" y="297"/>
                  </a:cubicBezTo>
                  <a:cubicBezTo>
                    <a:pt x="832" y="305"/>
                    <a:pt x="832" y="312"/>
                    <a:pt x="829" y="318"/>
                  </a:cubicBezTo>
                  <a:cubicBezTo>
                    <a:pt x="827" y="325"/>
                    <a:pt x="822" y="330"/>
                    <a:pt x="814" y="333"/>
                  </a:cubicBezTo>
                  <a:cubicBezTo>
                    <a:pt x="806" y="336"/>
                    <a:pt x="799" y="336"/>
                    <a:pt x="793" y="333"/>
                  </a:cubicBezTo>
                  <a:cubicBezTo>
                    <a:pt x="787" y="331"/>
                    <a:pt x="782" y="325"/>
                    <a:pt x="779" y="318"/>
                  </a:cubicBezTo>
                  <a:close/>
                  <a:moveTo>
                    <a:pt x="841" y="337"/>
                  </a:moveTo>
                  <a:cubicBezTo>
                    <a:pt x="844" y="348"/>
                    <a:pt x="844" y="348"/>
                    <a:pt x="844" y="348"/>
                  </a:cubicBezTo>
                  <a:cubicBezTo>
                    <a:pt x="803" y="358"/>
                    <a:pt x="803" y="358"/>
                    <a:pt x="803" y="358"/>
                  </a:cubicBezTo>
                  <a:cubicBezTo>
                    <a:pt x="810" y="386"/>
                    <a:pt x="810" y="386"/>
                    <a:pt x="810" y="386"/>
                  </a:cubicBezTo>
                  <a:cubicBezTo>
                    <a:pt x="801" y="388"/>
                    <a:pt x="801" y="388"/>
                    <a:pt x="801" y="388"/>
                  </a:cubicBezTo>
                  <a:cubicBezTo>
                    <a:pt x="792" y="349"/>
                    <a:pt x="792" y="349"/>
                    <a:pt x="792" y="349"/>
                  </a:cubicBezTo>
                  <a:lnTo>
                    <a:pt x="841" y="337"/>
                  </a:lnTo>
                  <a:close/>
                  <a:moveTo>
                    <a:pt x="852" y="525"/>
                  </a:moveTo>
                  <a:cubicBezTo>
                    <a:pt x="816" y="528"/>
                    <a:pt x="816" y="528"/>
                    <a:pt x="816" y="528"/>
                  </a:cubicBezTo>
                  <a:cubicBezTo>
                    <a:pt x="848" y="545"/>
                    <a:pt x="848" y="545"/>
                    <a:pt x="848" y="545"/>
                  </a:cubicBezTo>
                  <a:cubicBezTo>
                    <a:pt x="845" y="562"/>
                    <a:pt x="845" y="562"/>
                    <a:pt x="845" y="562"/>
                  </a:cubicBezTo>
                  <a:cubicBezTo>
                    <a:pt x="794" y="552"/>
                    <a:pt x="794" y="552"/>
                    <a:pt x="794" y="552"/>
                  </a:cubicBezTo>
                  <a:cubicBezTo>
                    <a:pt x="796" y="541"/>
                    <a:pt x="796" y="541"/>
                    <a:pt x="796" y="541"/>
                  </a:cubicBezTo>
                  <a:cubicBezTo>
                    <a:pt x="836" y="549"/>
                    <a:pt x="836" y="549"/>
                    <a:pt x="836" y="549"/>
                  </a:cubicBezTo>
                  <a:cubicBezTo>
                    <a:pt x="798" y="530"/>
                    <a:pt x="798" y="530"/>
                    <a:pt x="798" y="530"/>
                  </a:cubicBezTo>
                  <a:cubicBezTo>
                    <a:pt x="801" y="519"/>
                    <a:pt x="801" y="519"/>
                    <a:pt x="801" y="519"/>
                  </a:cubicBezTo>
                  <a:cubicBezTo>
                    <a:pt x="843" y="516"/>
                    <a:pt x="843" y="516"/>
                    <a:pt x="843" y="516"/>
                  </a:cubicBezTo>
                  <a:cubicBezTo>
                    <a:pt x="803" y="508"/>
                    <a:pt x="803" y="508"/>
                    <a:pt x="803" y="508"/>
                  </a:cubicBezTo>
                  <a:cubicBezTo>
                    <a:pt x="805" y="498"/>
                    <a:pt x="805" y="498"/>
                    <a:pt x="805" y="498"/>
                  </a:cubicBezTo>
                  <a:cubicBezTo>
                    <a:pt x="856" y="508"/>
                    <a:pt x="856" y="508"/>
                    <a:pt x="856" y="508"/>
                  </a:cubicBezTo>
                  <a:lnTo>
                    <a:pt x="852" y="525"/>
                  </a:lnTo>
                  <a:close/>
                  <a:moveTo>
                    <a:pt x="816" y="474"/>
                  </a:moveTo>
                  <a:cubicBezTo>
                    <a:pt x="817" y="476"/>
                    <a:pt x="818" y="477"/>
                    <a:pt x="820" y="477"/>
                  </a:cubicBezTo>
                  <a:cubicBezTo>
                    <a:pt x="822" y="478"/>
                    <a:pt x="825" y="478"/>
                    <a:pt x="829" y="478"/>
                  </a:cubicBezTo>
                  <a:cubicBezTo>
                    <a:pt x="858" y="479"/>
                    <a:pt x="858" y="479"/>
                    <a:pt x="858" y="479"/>
                  </a:cubicBezTo>
                  <a:cubicBezTo>
                    <a:pt x="857" y="491"/>
                    <a:pt x="857" y="491"/>
                    <a:pt x="857" y="491"/>
                  </a:cubicBezTo>
                  <a:cubicBezTo>
                    <a:pt x="830" y="490"/>
                    <a:pt x="830" y="490"/>
                    <a:pt x="830" y="490"/>
                  </a:cubicBezTo>
                  <a:cubicBezTo>
                    <a:pt x="824" y="490"/>
                    <a:pt x="819" y="489"/>
                    <a:pt x="817" y="488"/>
                  </a:cubicBezTo>
                  <a:cubicBezTo>
                    <a:pt x="814" y="488"/>
                    <a:pt x="812" y="486"/>
                    <a:pt x="811" y="485"/>
                  </a:cubicBezTo>
                  <a:cubicBezTo>
                    <a:pt x="809" y="483"/>
                    <a:pt x="808" y="481"/>
                    <a:pt x="807" y="478"/>
                  </a:cubicBezTo>
                  <a:cubicBezTo>
                    <a:pt x="806" y="475"/>
                    <a:pt x="805" y="471"/>
                    <a:pt x="805" y="467"/>
                  </a:cubicBezTo>
                  <a:cubicBezTo>
                    <a:pt x="806" y="461"/>
                    <a:pt x="806" y="457"/>
                    <a:pt x="808" y="455"/>
                  </a:cubicBezTo>
                  <a:cubicBezTo>
                    <a:pt x="809" y="452"/>
                    <a:pt x="810" y="450"/>
                    <a:pt x="812" y="448"/>
                  </a:cubicBezTo>
                  <a:cubicBezTo>
                    <a:pt x="814" y="447"/>
                    <a:pt x="816" y="446"/>
                    <a:pt x="818" y="445"/>
                  </a:cubicBezTo>
                  <a:cubicBezTo>
                    <a:pt x="821" y="444"/>
                    <a:pt x="825" y="444"/>
                    <a:pt x="831" y="444"/>
                  </a:cubicBezTo>
                  <a:cubicBezTo>
                    <a:pt x="859" y="445"/>
                    <a:pt x="859" y="445"/>
                    <a:pt x="859" y="445"/>
                  </a:cubicBezTo>
                  <a:cubicBezTo>
                    <a:pt x="858" y="457"/>
                    <a:pt x="858" y="457"/>
                    <a:pt x="858" y="457"/>
                  </a:cubicBezTo>
                  <a:cubicBezTo>
                    <a:pt x="830" y="456"/>
                    <a:pt x="830" y="456"/>
                    <a:pt x="830" y="456"/>
                  </a:cubicBezTo>
                  <a:cubicBezTo>
                    <a:pt x="826" y="456"/>
                    <a:pt x="823" y="456"/>
                    <a:pt x="822" y="456"/>
                  </a:cubicBezTo>
                  <a:cubicBezTo>
                    <a:pt x="819" y="456"/>
                    <a:pt x="818" y="457"/>
                    <a:pt x="816" y="459"/>
                  </a:cubicBezTo>
                  <a:cubicBezTo>
                    <a:pt x="815" y="461"/>
                    <a:pt x="814" y="464"/>
                    <a:pt x="814" y="467"/>
                  </a:cubicBezTo>
                  <a:cubicBezTo>
                    <a:pt x="814" y="470"/>
                    <a:pt x="815" y="473"/>
                    <a:pt x="816"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7" name="Freeform 68"/>
            <p:cNvSpPr/>
            <p:nvPr/>
          </p:nvSpPr>
          <p:spPr>
            <a:xfrm>
              <a:off x="6087558" y="4249111"/>
              <a:ext cx="41275" cy="39688"/>
            </a:xfrm>
            <a:custGeom>
              <a:avLst/>
              <a:gdLst>
                <a:gd name="T0" fmla="*/ 13 w 22"/>
                <a:gd name="T1" fmla="*/ 20 h 21"/>
                <a:gd name="T2" fmla="*/ 17 w 22"/>
                <a:gd name="T3" fmla="*/ 20 h 21"/>
                <a:gd name="T4" fmla="*/ 21 w 22"/>
                <a:gd name="T5" fmla="*/ 17 h 21"/>
                <a:gd name="T6" fmla="*/ 22 w 22"/>
                <a:gd name="T7" fmla="*/ 13 h 21"/>
                <a:gd name="T8" fmla="*/ 19 w 22"/>
                <a:gd name="T9" fmla="*/ 8 h 21"/>
                <a:gd name="T10" fmla="*/ 13 w 22"/>
                <a:gd name="T11" fmla="*/ 3 h 21"/>
                <a:gd name="T12" fmla="*/ 8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4" y="21"/>
                    <a:pt x="16" y="21"/>
                    <a:pt x="17" y="20"/>
                  </a:cubicBezTo>
                  <a:cubicBezTo>
                    <a:pt x="19" y="20"/>
                    <a:pt x="20" y="19"/>
                    <a:pt x="21" y="17"/>
                  </a:cubicBezTo>
                  <a:cubicBezTo>
                    <a:pt x="22" y="16"/>
                    <a:pt x="22" y="14"/>
                    <a:pt x="22" y="13"/>
                  </a:cubicBezTo>
                  <a:cubicBezTo>
                    <a:pt x="22" y="11"/>
                    <a:pt x="21" y="9"/>
                    <a:pt x="19" y="8"/>
                  </a:cubicBezTo>
                  <a:cubicBezTo>
                    <a:pt x="18" y="7"/>
                    <a:pt x="16" y="5"/>
                    <a:pt x="13" y="3"/>
                  </a:cubicBezTo>
                  <a:cubicBezTo>
                    <a:pt x="8" y="0"/>
                    <a:pt x="8" y="0"/>
                    <a:pt x="8" y="0"/>
                  </a:cubicBezTo>
                  <a:cubicBezTo>
                    <a:pt x="0" y="12"/>
                    <a:pt x="0" y="12"/>
                    <a:pt x="0" y="12"/>
                  </a:cubicBezTo>
                  <a:cubicBezTo>
                    <a:pt x="5" y="16"/>
                    <a:pt x="5" y="16"/>
                    <a:pt x="5" y="16"/>
                  </a:cubicBezTo>
                  <a:cubicBezTo>
                    <a:pt x="9" y="18"/>
                    <a:pt x="11"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8" name="Freeform 69"/>
            <p:cNvSpPr/>
            <p:nvPr/>
          </p:nvSpPr>
          <p:spPr>
            <a:xfrm>
              <a:off x="5819270" y="5563561"/>
              <a:ext cx="33338" cy="52388"/>
            </a:xfrm>
            <a:custGeom>
              <a:avLst/>
              <a:gdLst>
                <a:gd name="T0" fmla="*/ 3 w 18"/>
                <a:gd name="T1" fmla="*/ 3 h 28"/>
                <a:gd name="T2" fmla="*/ 5 w 18"/>
                <a:gd name="T3" fmla="*/ 6 h 28"/>
                <a:gd name="T4" fmla="*/ 7 w 18"/>
                <a:gd name="T5" fmla="*/ 8 h 28"/>
                <a:gd name="T6" fmla="*/ 7 w 18"/>
                <a:gd name="T7" fmla="*/ 11 h 28"/>
                <a:gd name="T8" fmla="*/ 6 w 18"/>
                <a:gd name="T9" fmla="*/ 13 h 28"/>
                <a:gd name="T10" fmla="*/ 2 w 18"/>
                <a:gd name="T11" fmla="*/ 19 h 28"/>
                <a:gd name="T12" fmla="*/ 3 w 18"/>
                <a:gd name="T13" fmla="*/ 25 h 28"/>
                <a:gd name="T14" fmla="*/ 8 w 18"/>
                <a:gd name="T15" fmla="*/ 22 h 28"/>
                <a:gd name="T16" fmla="*/ 9 w 18"/>
                <a:gd name="T17" fmla="*/ 21 h 28"/>
                <a:gd name="T18" fmla="*/ 10 w 18"/>
                <a:gd name="T19" fmla="*/ 19 h 28"/>
                <a:gd name="T20" fmla="*/ 14 w 18"/>
                <a:gd name="T21" fmla="*/ 13 h 28"/>
                <a:gd name="T22" fmla="*/ 17 w 18"/>
                <a:gd name="T23" fmla="*/ 6 h 28"/>
                <a:gd name="T24" fmla="*/ 17 w 18"/>
                <a:gd name="T25" fmla="*/ 4 h 28"/>
                <a:gd name="T26" fmla="*/ 12 w 18"/>
                <a:gd name="T27" fmla="*/ 1 h 28"/>
                <a:gd name="T28" fmla="*/ 7 w 18"/>
                <a:gd name="T29" fmla="*/ 0 h 28"/>
                <a:gd name="T30" fmla="*/ 4 w 18"/>
                <a:gd name="T31" fmla="*/ 0 h 28"/>
                <a:gd name="T32" fmla="*/ 3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3" y="3"/>
                  </a:moveTo>
                  <a:cubicBezTo>
                    <a:pt x="4" y="4"/>
                    <a:pt x="5" y="6"/>
                    <a:pt x="5" y="6"/>
                  </a:cubicBezTo>
                  <a:cubicBezTo>
                    <a:pt x="6" y="8"/>
                    <a:pt x="7" y="8"/>
                    <a:pt x="7" y="8"/>
                  </a:cubicBezTo>
                  <a:cubicBezTo>
                    <a:pt x="8" y="9"/>
                    <a:pt x="7" y="11"/>
                    <a:pt x="7" y="11"/>
                  </a:cubicBezTo>
                  <a:cubicBezTo>
                    <a:pt x="6" y="12"/>
                    <a:pt x="6" y="13"/>
                    <a:pt x="6" y="13"/>
                  </a:cubicBezTo>
                  <a:cubicBezTo>
                    <a:pt x="5" y="16"/>
                    <a:pt x="2" y="19"/>
                    <a:pt x="2" y="19"/>
                  </a:cubicBezTo>
                  <a:cubicBezTo>
                    <a:pt x="0" y="21"/>
                    <a:pt x="3" y="25"/>
                    <a:pt x="3" y="25"/>
                  </a:cubicBezTo>
                  <a:cubicBezTo>
                    <a:pt x="4" y="28"/>
                    <a:pt x="8" y="22"/>
                    <a:pt x="8" y="22"/>
                  </a:cubicBezTo>
                  <a:cubicBezTo>
                    <a:pt x="8" y="21"/>
                    <a:pt x="9" y="21"/>
                    <a:pt x="9" y="21"/>
                  </a:cubicBezTo>
                  <a:cubicBezTo>
                    <a:pt x="10" y="20"/>
                    <a:pt x="10" y="19"/>
                    <a:pt x="10" y="19"/>
                  </a:cubicBezTo>
                  <a:cubicBezTo>
                    <a:pt x="12" y="16"/>
                    <a:pt x="14" y="13"/>
                    <a:pt x="14" y="13"/>
                  </a:cubicBezTo>
                  <a:cubicBezTo>
                    <a:pt x="15" y="12"/>
                    <a:pt x="17" y="6"/>
                    <a:pt x="17" y="6"/>
                  </a:cubicBezTo>
                  <a:cubicBezTo>
                    <a:pt x="18" y="6"/>
                    <a:pt x="17" y="4"/>
                    <a:pt x="17" y="4"/>
                  </a:cubicBezTo>
                  <a:cubicBezTo>
                    <a:pt x="17" y="3"/>
                    <a:pt x="12" y="1"/>
                    <a:pt x="12" y="1"/>
                  </a:cubicBezTo>
                  <a:cubicBezTo>
                    <a:pt x="11" y="1"/>
                    <a:pt x="9" y="0"/>
                    <a:pt x="7" y="0"/>
                  </a:cubicBezTo>
                  <a:cubicBezTo>
                    <a:pt x="6" y="0"/>
                    <a:pt x="4" y="0"/>
                    <a:pt x="4" y="0"/>
                  </a:cubicBezTo>
                  <a:cubicBezTo>
                    <a:pt x="1" y="1"/>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9" name="Freeform 70"/>
            <p:cNvSpPr/>
            <p:nvPr/>
          </p:nvSpPr>
          <p:spPr>
            <a:xfrm>
              <a:off x="6317745" y="4565023"/>
              <a:ext cx="68263" cy="63500"/>
            </a:xfrm>
            <a:custGeom>
              <a:avLst/>
              <a:gdLst>
                <a:gd name="T0" fmla="*/ 25 w 37"/>
                <a:gd name="T1" fmla="*/ 32 h 34"/>
                <a:gd name="T2" fmla="*/ 35 w 37"/>
                <a:gd name="T3" fmla="*/ 23 h 34"/>
                <a:gd name="T4" fmla="*/ 35 w 37"/>
                <a:gd name="T5" fmla="*/ 10 h 34"/>
                <a:gd name="T6" fmla="*/ 27 w 37"/>
                <a:gd name="T7" fmla="*/ 2 h 34"/>
                <a:gd name="T8" fmla="*/ 13 w 37"/>
                <a:gd name="T9" fmla="*/ 3 h 34"/>
                <a:gd name="T10" fmla="*/ 2 w 37"/>
                <a:gd name="T11" fmla="*/ 12 h 34"/>
                <a:gd name="T12" fmla="*/ 2 w 37"/>
                <a:gd name="T13" fmla="*/ 24 h 34"/>
                <a:gd name="T14" fmla="*/ 11 w 37"/>
                <a:gd name="T15" fmla="*/ 33 h 34"/>
                <a:gd name="T16" fmla="*/ 25 w 37"/>
                <a:gd name="T1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4">
                  <a:moveTo>
                    <a:pt x="25" y="32"/>
                  </a:moveTo>
                  <a:cubicBezTo>
                    <a:pt x="30" y="29"/>
                    <a:pt x="34" y="26"/>
                    <a:pt x="35" y="23"/>
                  </a:cubicBezTo>
                  <a:cubicBezTo>
                    <a:pt x="37" y="19"/>
                    <a:pt x="37" y="15"/>
                    <a:pt x="35" y="10"/>
                  </a:cubicBezTo>
                  <a:cubicBezTo>
                    <a:pt x="33" y="6"/>
                    <a:pt x="31" y="3"/>
                    <a:pt x="27" y="2"/>
                  </a:cubicBezTo>
                  <a:cubicBezTo>
                    <a:pt x="23" y="0"/>
                    <a:pt x="18" y="0"/>
                    <a:pt x="13" y="3"/>
                  </a:cubicBezTo>
                  <a:cubicBezTo>
                    <a:pt x="7" y="5"/>
                    <a:pt x="4" y="8"/>
                    <a:pt x="2" y="12"/>
                  </a:cubicBezTo>
                  <a:cubicBezTo>
                    <a:pt x="0" y="16"/>
                    <a:pt x="0" y="20"/>
                    <a:pt x="2" y="24"/>
                  </a:cubicBezTo>
                  <a:cubicBezTo>
                    <a:pt x="4" y="28"/>
                    <a:pt x="7" y="31"/>
                    <a:pt x="11" y="33"/>
                  </a:cubicBezTo>
                  <a:cubicBezTo>
                    <a:pt x="14" y="34"/>
                    <a:pt x="19" y="34"/>
                    <a:pt x="25"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grpSp>
      <p:sp>
        <p:nvSpPr>
          <p:cNvPr id="21" name="矩形 20"/>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sp>
        <p:nvSpPr>
          <p:cNvPr id="55" name="矩形 54"/>
          <p:cNvSpPr/>
          <p:nvPr userDrawn="1"/>
        </p:nvSpPr>
        <p:spPr>
          <a:xfrm>
            <a:off x="0" y="0"/>
            <a:ext cx="12192000" cy="114046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22" name="图片 21"/>
          <p:cNvPicPr>
            <a:picLocks noChangeAspect="1"/>
          </p:cNvPicPr>
          <p:nvPr userDrawn="1"/>
        </p:nvPicPr>
        <p:blipFill>
          <a:blip r:embed="rId2"/>
          <a:stretch>
            <a:fillRect/>
          </a:stretch>
        </p:blipFill>
        <p:spPr>
          <a:xfrm>
            <a:off x="673100" y="6580054"/>
            <a:ext cx="1330959" cy="203465"/>
          </a:xfrm>
          <a:prstGeom prst="rect">
            <a:avLst/>
          </a:prstGeom>
        </p:spPr>
      </p:pic>
      <p:pic>
        <p:nvPicPr>
          <p:cNvPr id="24" name="图片 23"/>
          <p:cNvPicPr>
            <a:picLocks noChangeAspect="1"/>
          </p:cNvPicPr>
          <p:nvPr userDrawn="1"/>
        </p:nvPicPr>
        <p:blipFill>
          <a:blip r:embed="rId3"/>
          <a:stretch>
            <a:fillRect/>
          </a:stretch>
        </p:blipFill>
        <p:spPr>
          <a:xfrm>
            <a:off x="8610600" y="6626002"/>
            <a:ext cx="2908300" cy="111568"/>
          </a:xfrm>
          <a:prstGeom prst="rect">
            <a:avLst/>
          </a:prstGeom>
        </p:spPr>
      </p:pic>
      <p:sp>
        <p:nvSpPr>
          <p:cNvPr id="53" name="文本占位符 52"/>
          <p:cNvSpPr>
            <a:spLocks noGrp="1"/>
          </p:cNvSpPr>
          <p:nvPr>
            <p:ph type="body" sz="quarter" idx="10" hasCustomPrompt="1"/>
          </p:nvPr>
        </p:nvSpPr>
        <p:spPr>
          <a:xfrm>
            <a:off x="1842552" y="2204791"/>
            <a:ext cx="2706708" cy="2336718"/>
          </a:xfrm>
        </p:spPr>
        <p:txBody>
          <a:bodyPr lIns="0" numCol="1" anchor="ctr" anchorCtr="0">
            <a:noAutofit/>
          </a:bodyPr>
          <a:lstStyle>
            <a:lvl1pPr marL="0" indent="0" algn="l">
              <a:buNone/>
              <a:defRPr sz="16800">
                <a:gradFill>
                  <a:gsLst>
                    <a:gs pos="0">
                      <a:schemeClr val="accent1">
                        <a:alpha val="90000"/>
                      </a:schemeClr>
                    </a:gs>
                    <a:gs pos="100000">
                      <a:schemeClr val="accent1">
                        <a:lumMod val="20000"/>
                        <a:lumOff val="80000"/>
                        <a:alpha val="0"/>
                      </a:schemeClr>
                    </a:gs>
                  </a:gsLst>
                  <a:lin ang="5400000" scaled="1"/>
                </a:gradFill>
                <a:latin typeface="Impact" panose="020B0806030902050204" pitchFamily="34" charset="0"/>
              </a:defRPr>
            </a:lvl1pPr>
            <a:lvl2pPr marL="457200" indent="0">
              <a:buNone/>
              <a:defRPr/>
            </a:lvl2pPr>
          </a:lstStyle>
          <a:p>
            <a:pPr lvl="0"/>
            <a:r>
              <a:rPr lang="en-US" altLang="zh-CN" dirty="0"/>
              <a:t>00</a:t>
            </a:r>
            <a:endParaRPr lang="zh-CN" dirty="0"/>
          </a:p>
        </p:txBody>
      </p:sp>
      <p:sp>
        <p:nvSpPr>
          <p:cNvPr id="27" name="标题 26"/>
          <p:cNvSpPr>
            <a:spLocks noGrp="1"/>
          </p:cNvSpPr>
          <p:nvPr>
            <p:ph type="title" hasCustomPrompt="1"/>
          </p:nvPr>
        </p:nvSpPr>
        <p:spPr>
          <a:xfrm>
            <a:off x="1842552" y="3689995"/>
            <a:ext cx="4012560" cy="552357"/>
          </a:xfrm>
        </p:spPr>
        <p:txBody>
          <a:bodyPr lIns="0" numCol="1">
            <a:noAutofit/>
          </a:bodyPr>
          <a:lstStyle>
            <a:lvl1pPr algn="l">
              <a:defRPr sz="5400" b="1">
                <a:solidFill>
                  <a:schemeClr val="accent1"/>
                </a:solidFill>
              </a:defRPr>
            </a:lvl1pPr>
          </a:lstStyle>
          <a:p>
            <a:r>
              <a:rPr lang="zh-CN" dirty="0"/>
              <a:t>章节题目</a:t>
            </a:r>
            <a:endParaRPr lang="zh-CN" dirty="0"/>
          </a:p>
        </p:txBody>
      </p:sp>
      <p:pic>
        <p:nvPicPr>
          <p:cNvPr id="56" name="图片 55"/>
          <p:cNvPicPr>
            <a:picLocks noChangeAspect="1"/>
          </p:cNvPicPr>
          <p:nvPr userDrawn="1"/>
        </p:nvPicPr>
        <p:blipFill>
          <a:blip r:embed="rId4"/>
          <a:stretch>
            <a:fillRect/>
          </a:stretch>
        </p:blipFill>
        <p:spPr>
          <a:xfrm>
            <a:off x="660401" y="611569"/>
            <a:ext cx="1747519" cy="417129"/>
          </a:xfrm>
          <a:prstGeom prst="rect">
            <a:avLst/>
          </a:prstGeom>
        </p:spPr>
      </p:pic>
      <p:sp>
        <p:nvSpPr>
          <p:cNvPr id="58" name="文本占位符 57"/>
          <p:cNvSpPr>
            <a:spLocks noGrp="1"/>
          </p:cNvSpPr>
          <p:nvPr>
            <p:ph type="body" sz="quarter" idx="11" hasCustomPrompt="1"/>
          </p:nvPr>
        </p:nvSpPr>
        <p:spPr>
          <a:xfrm>
            <a:off x="1842552" y="4305568"/>
            <a:ext cx="4012560" cy="471882"/>
          </a:xfrm>
        </p:spPr>
        <p:txBody>
          <a:bodyPr lIns="0" numCol="1">
            <a:noAutofit/>
          </a:bodyPr>
          <a:lstStyle>
            <a:lvl1pPr marL="0" indent="0" algn="l">
              <a:buNone/>
              <a:defRPr sz="2400">
                <a:solidFill>
                  <a:schemeClr val="bg1">
                    <a:lumMod val="50000"/>
                  </a:schemeClr>
                </a:solidFill>
              </a:defRPr>
            </a:lvl1pPr>
            <a:lvl2pPr marL="457200" indent="0">
              <a:buNone/>
              <a:defRPr/>
            </a:lvl2pPr>
          </a:lstStyle>
          <a:p>
            <a:pPr lvl="0"/>
            <a:r>
              <a:rPr lang="zh-CN" dirty="0"/>
              <a:t>插入章节描述或者英文</a:t>
            </a:r>
            <a:endParaRPr lang="zh-CN" dirty="0"/>
          </a:p>
        </p:txBody>
      </p:sp>
      <p:sp>
        <p:nvSpPr>
          <p:cNvPr id="5" name="文本占位符 4"/>
          <p:cNvSpPr>
            <a:spLocks noGrp="1"/>
          </p:cNvSpPr>
          <p:nvPr>
            <p:ph type="body" sz="quarter" idx="12" hasCustomPrompt="1"/>
          </p:nvPr>
        </p:nvSpPr>
        <p:spPr>
          <a:xfrm>
            <a:off x="7330441" y="715440"/>
            <a:ext cx="4188460" cy="287835"/>
          </a:xfrm>
        </p:spPr>
        <p:txBody>
          <a:bodyPr rIns="0" bIns="0" numCol="1" anchor="b" anchorCtr="0">
            <a:normAutofit/>
          </a:bodyPr>
          <a:lstStyle>
            <a:lvl1pPr marL="0" indent="0" algn="r">
              <a:buNone/>
              <a:defRPr sz="1600" b="0">
                <a:solidFill>
                  <a:schemeClr val="bg1"/>
                </a:solidFill>
                <a:latin typeface="+mj-ea"/>
                <a:ea typeface="+mj-ea"/>
              </a:defRPr>
            </a:lvl1pPr>
            <a:lvl2pPr marL="457200" indent="0">
              <a:buNone/>
              <a:defRPr/>
            </a:lvl2pPr>
          </a:lstStyle>
          <a:p>
            <a:pPr lvl="0"/>
            <a:r>
              <a:rPr lang="zh-CN" dirty="0"/>
              <a:t>这里可以输入你的课题题目</a:t>
            </a:r>
            <a:endParaRPr lang="zh-CN"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结尾幻灯片">
    <p:spTree>
      <p:nvGrpSpPr>
        <p:cNvPr id="1" name=""/>
        <p:cNvGrpSpPr/>
        <p:nvPr/>
      </p:nvGrpSpPr>
      <p:grpSpPr>
        <a:xfrm>
          <a:off x="0" y="0"/>
          <a:ext cx="0" cy="0"/>
          <a:chOff x="0" y="0"/>
          <a:chExt cx="0" cy="0"/>
        </a:xfrm>
      </p:grpSpPr>
      <p:sp>
        <p:nvSpPr>
          <p:cNvPr id="17" name="任意多边形: 形状 16"/>
          <p:cNvSpPr/>
          <p:nvPr userDrawn="1"/>
        </p:nvSpPr>
        <p:spPr>
          <a:xfrm>
            <a:off x="0" y="0"/>
            <a:ext cx="12192000" cy="6857999"/>
          </a:xfrm>
          <a:custGeom>
            <a:avLst/>
            <a:gdLst>
              <a:gd name="connsiteX0" fmla="*/ 373694 w 12192000"/>
              <a:gd name="connsiteY0" fmla="*/ 254634 h 6857999"/>
              <a:gd name="connsiteX1" fmla="*/ 289383 w 12192000"/>
              <a:gd name="connsiteY1" fmla="*/ 338945 h 6857999"/>
              <a:gd name="connsiteX2" fmla="*/ 289383 w 12192000"/>
              <a:gd name="connsiteY2" fmla="*/ 6519056 h 6857999"/>
              <a:gd name="connsiteX3" fmla="*/ 373694 w 12192000"/>
              <a:gd name="connsiteY3" fmla="*/ 6603367 h 6857999"/>
              <a:gd name="connsiteX4" fmla="*/ 11818307 w 12192000"/>
              <a:gd name="connsiteY4" fmla="*/ 6603367 h 6857999"/>
              <a:gd name="connsiteX5" fmla="*/ 11902618 w 12192000"/>
              <a:gd name="connsiteY5" fmla="*/ 6519056 h 6857999"/>
              <a:gd name="connsiteX6" fmla="*/ 11902618 w 12192000"/>
              <a:gd name="connsiteY6" fmla="*/ 338945 h 6857999"/>
              <a:gd name="connsiteX7" fmla="*/ 11818307 w 12192000"/>
              <a:gd name="connsiteY7" fmla="*/ 254634 h 6857999"/>
              <a:gd name="connsiteX8" fmla="*/ 0 w 12192000"/>
              <a:gd name="connsiteY8" fmla="*/ 0 h 6857999"/>
              <a:gd name="connsiteX9" fmla="*/ 12192000 w 12192000"/>
              <a:gd name="connsiteY9" fmla="*/ 0 h 6857999"/>
              <a:gd name="connsiteX10" fmla="*/ 12192000 w 12192000"/>
              <a:gd name="connsiteY10" fmla="*/ 6857999 h 6857999"/>
              <a:gd name="connsiteX11" fmla="*/ 0 w 12192000"/>
              <a:gd name="connsiteY11"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7999">
                <a:moveTo>
                  <a:pt x="373694" y="254634"/>
                </a:moveTo>
                <a:cubicBezTo>
                  <a:pt x="327130" y="254634"/>
                  <a:pt x="289383" y="292381"/>
                  <a:pt x="289383" y="338945"/>
                </a:cubicBezTo>
                <a:lnTo>
                  <a:pt x="289383" y="6519056"/>
                </a:lnTo>
                <a:cubicBezTo>
                  <a:pt x="289383" y="6565620"/>
                  <a:pt x="327130" y="6603367"/>
                  <a:pt x="373694" y="6603367"/>
                </a:cubicBezTo>
                <a:lnTo>
                  <a:pt x="11818307" y="6603367"/>
                </a:lnTo>
                <a:cubicBezTo>
                  <a:pt x="11864871" y="6603367"/>
                  <a:pt x="11902618" y="6565620"/>
                  <a:pt x="11902618" y="6519056"/>
                </a:cubicBezTo>
                <a:lnTo>
                  <a:pt x="11902618" y="338945"/>
                </a:lnTo>
                <a:cubicBezTo>
                  <a:pt x="11902618" y="292381"/>
                  <a:pt x="11864871" y="254634"/>
                  <a:pt x="11818307" y="254634"/>
                </a:cubicBezTo>
                <a:close/>
                <a:moveTo>
                  <a:pt x="0" y="0"/>
                </a:moveTo>
                <a:lnTo>
                  <a:pt x="12192000" y="0"/>
                </a:lnTo>
                <a:lnTo>
                  <a:pt x="12192000" y="6857999"/>
                </a:lnTo>
                <a:lnTo>
                  <a:pt x="0" y="6857999"/>
                </a:lnTo>
                <a:close/>
              </a:path>
            </a:pathLst>
          </a:cu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numCol="1" rtlCol="0" anchor="ctr">
            <a:noAutofit/>
          </a:bodyPr>
          <a:lstStyle/>
          <a:p>
            <a:pPr algn="ctr"/>
            <a:endParaRPr lang="zh-CN"/>
          </a:p>
        </p:txBody>
      </p:sp>
      <p:sp>
        <p:nvSpPr>
          <p:cNvPr id="16" name="矩形: 圆角 15"/>
          <p:cNvSpPr/>
          <p:nvPr userDrawn="1"/>
        </p:nvSpPr>
        <p:spPr>
          <a:xfrm>
            <a:off x="289383" y="254634"/>
            <a:ext cx="11613235" cy="6348733"/>
          </a:xfrm>
          <a:prstGeom prst="roundRect">
            <a:avLst>
              <a:gd name="adj" fmla="val 1328"/>
            </a:avLst>
          </a:prstGeom>
          <a:solidFill>
            <a:schemeClr val="bg1">
              <a:alpha val="90000"/>
            </a:schemeClr>
          </a:solidFill>
          <a:ln>
            <a:noFill/>
          </a:ln>
          <a:effectLst>
            <a:outerShdw blurRad="76200" sx="101000" sy="101000" algn="ctr"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grpSp>
        <p:nvGrpSpPr>
          <p:cNvPr id="41" name="组合 40"/>
          <p:cNvGrpSpPr/>
          <p:nvPr userDrawn="1"/>
        </p:nvGrpSpPr>
        <p:grpSpPr>
          <a:xfrm>
            <a:off x="8817557" y="0"/>
            <a:ext cx="6882359" cy="6858000"/>
            <a:chOff x="4804858" y="3977648"/>
            <a:chExt cx="1793875" cy="1787526"/>
          </a:xfrm>
          <a:solidFill>
            <a:schemeClr val="bg1">
              <a:lumMod val="85000"/>
              <a:alpha val="40000"/>
            </a:schemeClr>
          </a:solidFill>
        </p:grpSpPr>
        <p:sp>
          <p:nvSpPr>
            <p:cNvPr id="42" name="Rectangle 51"/>
            <p:cNvSpPr>
              <a:spLocks noChangeArrowheads="1"/>
            </p:cNvSpPr>
            <p:nvPr/>
          </p:nvSpPr>
          <p:spPr>
            <a:xfrm>
              <a:off x="5957383" y="4693611"/>
              <a:ext cx="793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p>
          </p:txBody>
        </p:sp>
        <p:sp>
          <p:nvSpPr>
            <p:cNvPr id="43" name="Freeform 52"/>
            <p:cNvSpPr>
              <a:spLocks noEditPoints="1"/>
            </p:cNvSpPr>
            <p:nvPr/>
          </p:nvSpPr>
          <p:spPr>
            <a:xfrm>
              <a:off x="5217608" y="4339598"/>
              <a:ext cx="917575" cy="107473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4" name="Freeform 53"/>
            <p:cNvSpPr>
              <a:spLocks noEditPoints="1"/>
            </p:cNvSpPr>
            <p:nvPr/>
          </p:nvSpPr>
          <p:spPr>
            <a:xfrm>
              <a:off x="4804858" y="3977648"/>
              <a:ext cx="1793875" cy="1787526"/>
            </a:xfrm>
            <a:custGeom>
              <a:avLst/>
              <a:gdLst>
                <a:gd name="T0" fmla="*/ 484 w 968"/>
                <a:gd name="T1" fmla="*/ 953 h 967"/>
                <a:gd name="T2" fmla="*/ 14 w 968"/>
                <a:gd name="T3" fmla="*/ 482 h 967"/>
                <a:gd name="T4" fmla="*/ 484 w 968"/>
                <a:gd name="T5" fmla="*/ 12 h 967"/>
                <a:gd name="T6" fmla="*/ 954 w 968"/>
                <a:gd name="T7" fmla="*/ 482 h 967"/>
                <a:gd name="T8" fmla="*/ 484 w 968"/>
                <a:gd name="T9" fmla="*/ 953 h 967"/>
                <a:gd name="T10" fmla="*/ 484 w 968"/>
                <a:gd name="T11" fmla="*/ 0 h 967"/>
                <a:gd name="T12" fmla="*/ 0 w 968"/>
                <a:gd name="T13" fmla="*/ 483 h 967"/>
                <a:gd name="T14" fmla="*/ 484 w 968"/>
                <a:gd name="T15" fmla="*/ 967 h 967"/>
                <a:gd name="T16" fmla="*/ 968 w 968"/>
                <a:gd name="T17" fmla="*/ 483 h 967"/>
                <a:gd name="T18" fmla="*/ 484 w 968"/>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8" h="967">
                  <a:moveTo>
                    <a:pt x="484" y="953"/>
                  </a:moveTo>
                  <a:cubicBezTo>
                    <a:pt x="224" y="953"/>
                    <a:pt x="14" y="742"/>
                    <a:pt x="14" y="482"/>
                  </a:cubicBezTo>
                  <a:cubicBezTo>
                    <a:pt x="14" y="223"/>
                    <a:pt x="224" y="12"/>
                    <a:pt x="484" y="12"/>
                  </a:cubicBezTo>
                  <a:cubicBezTo>
                    <a:pt x="744" y="12"/>
                    <a:pt x="954" y="223"/>
                    <a:pt x="954" y="482"/>
                  </a:cubicBezTo>
                  <a:cubicBezTo>
                    <a:pt x="954" y="742"/>
                    <a:pt x="744" y="953"/>
                    <a:pt x="484" y="953"/>
                  </a:cubicBezTo>
                  <a:close/>
                  <a:moveTo>
                    <a:pt x="484" y="0"/>
                  </a:moveTo>
                  <a:cubicBezTo>
                    <a:pt x="217" y="0"/>
                    <a:pt x="0" y="216"/>
                    <a:pt x="0" y="483"/>
                  </a:cubicBezTo>
                  <a:cubicBezTo>
                    <a:pt x="0" y="750"/>
                    <a:pt x="217" y="967"/>
                    <a:pt x="484" y="967"/>
                  </a:cubicBezTo>
                  <a:cubicBezTo>
                    <a:pt x="751" y="967"/>
                    <a:pt x="968" y="750"/>
                    <a:pt x="968" y="483"/>
                  </a:cubicBezTo>
                  <a:cubicBezTo>
                    <a:pt x="968" y="216"/>
                    <a:pt x="751" y="0"/>
                    <a:pt x="4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5" name="Freeform 54"/>
            <p:cNvSpPr/>
            <p:nvPr/>
          </p:nvSpPr>
          <p:spPr>
            <a:xfrm>
              <a:off x="5008058" y="4552323"/>
              <a:ext cx="65088" cy="60325"/>
            </a:xfrm>
            <a:custGeom>
              <a:avLst/>
              <a:gdLst>
                <a:gd name="T0" fmla="*/ 23 w 35"/>
                <a:gd name="T1" fmla="*/ 3 h 32"/>
                <a:gd name="T2" fmla="*/ 10 w 35"/>
                <a:gd name="T3" fmla="*/ 1 h 32"/>
                <a:gd name="T4" fmla="*/ 2 w 35"/>
                <a:gd name="T5" fmla="*/ 9 h 32"/>
                <a:gd name="T6" fmla="*/ 1 w 35"/>
                <a:gd name="T7" fmla="*/ 20 h 32"/>
                <a:gd name="T8" fmla="*/ 11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2"/>
                    <a:pt x="3" y="5"/>
                    <a:pt x="2" y="9"/>
                  </a:cubicBezTo>
                  <a:cubicBezTo>
                    <a:pt x="0" y="13"/>
                    <a:pt x="0" y="17"/>
                    <a:pt x="1" y="20"/>
                  </a:cubicBezTo>
                  <a:cubicBezTo>
                    <a:pt x="3" y="24"/>
                    <a:pt x="6" y="27"/>
                    <a:pt x="11" y="29"/>
                  </a:cubicBezTo>
                  <a:cubicBezTo>
                    <a:pt x="16" y="31"/>
                    <a:pt x="21" y="32"/>
                    <a:pt x="25" y="31"/>
                  </a:cubicBezTo>
                  <a:cubicBezTo>
                    <a:pt x="28" y="29"/>
                    <a:pt x="31"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6" name="Freeform 55"/>
            <p:cNvSpPr/>
            <p:nvPr/>
          </p:nvSpPr>
          <p:spPr>
            <a:xfrm>
              <a:off x="5581145" y="5347661"/>
              <a:ext cx="41275" cy="74613"/>
            </a:xfrm>
            <a:custGeom>
              <a:avLst/>
              <a:gdLst>
                <a:gd name="T0" fmla="*/ 22 w 22"/>
                <a:gd name="T1" fmla="*/ 0 h 40"/>
                <a:gd name="T2" fmla="*/ 22 w 22"/>
                <a:gd name="T3" fmla="*/ 40 h 40"/>
                <a:gd name="T4" fmla="*/ 11 w 22"/>
                <a:gd name="T5" fmla="*/ 40 h 40"/>
                <a:gd name="T6" fmla="*/ 11 w 22"/>
                <a:gd name="T7" fmla="*/ 14 h 40"/>
                <a:gd name="T8" fmla="*/ 6 w 22"/>
                <a:gd name="T9" fmla="*/ 17 h 40"/>
                <a:gd name="T10" fmla="*/ 0 w 22"/>
                <a:gd name="T11" fmla="*/ 19 h 40"/>
                <a:gd name="T12" fmla="*/ 0 w 22"/>
                <a:gd name="T13" fmla="*/ 11 h 40"/>
                <a:gd name="T14" fmla="*/ 8 w 22"/>
                <a:gd name="T15" fmla="*/ 6 h 40"/>
                <a:gd name="T16" fmla="*/ 13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1" y="40"/>
                    <a:pt x="11" y="40"/>
                    <a:pt x="11" y="40"/>
                  </a:cubicBezTo>
                  <a:cubicBezTo>
                    <a:pt x="11" y="14"/>
                    <a:pt x="11" y="14"/>
                    <a:pt x="11" y="14"/>
                  </a:cubicBezTo>
                  <a:cubicBezTo>
                    <a:pt x="9" y="15"/>
                    <a:pt x="8" y="16"/>
                    <a:pt x="6" y="17"/>
                  </a:cubicBezTo>
                  <a:cubicBezTo>
                    <a:pt x="4" y="18"/>
                    <a:pt x="2" y="19"/>
                    <a:pt x="0" y="19"/>
                  </a:cubicBezTo>
                  <a:cubicBezTo>
                    <a:pt x="0" y="11"/>
                    <a:pt x="0" y="11"/>
                    <a:pt x="0" y="11"/>
                  </a:cubicBezTo>
                  <a:cubicBezTo>
                    <a:pt x="4" y="10"/>
                    <a:pt x="6" y="8"/>
                    <a:pt x="8" y="6"/>
                  </a:cubicBezTo>
                  <a:cubicBezTo>
                    <a:pt x="10" y="5"/>
                    <a:pt x="12" y="3"/>
                    <a:pt x="13"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7" name="Freeform 56"/>
            <p:cNvSpPr>
              <a:spLocks noEditPoints="1"/>
            </p:cNvSpPr>
            <p:nvPr/>
          </p:nvSpPr>
          <p:spPr>
            <a:xfrm>
              <a:off x="5639883" y="5347661"/>
              <a:ext cx="60325" cy="74613"/>
            </a:xfrm>
            <a:custGeom>
              <a:avLst/>
              <a:gdLst>
                <a:gd name="T0" fmla="*/ 21 w 32"/>
                <a:gd name="T1" fmla="*/ 14 h 40"/>
                <a:gd name="T2" fmla="*/ 19 w 32"/>
                <a:gd name="T3" fmla="*/ 9 h 40"/>
                <a:gd name="T4" fmla="*/ 15 w 32"/>
                <a:gd name="T5" fmla="*/ 7 h 40"/>
                <a:gd name="T6" fmla="*/ 12 w 32"/>
                <a:gd name="T7" fmla="*/ 9 h 40"/>
                <a:gd name="T8" fmla="*/ 10 w 32"/>
                <a:gd name="T9" fmla="*/ 13 h 40"/>
                <a:gd name="T10" fmla="*/ 12 w 32"/>
                <a:gd name="T11" fmla="*/ 18 h 40"/>
                <a:gd name="T12" fmla="*/ 15 w 32"/>
                <a:gd name="T13" fmla="*/ 20 h 40"/>
                <a:gd name="T14" fmla="*/ 19 w 32"/>
                <a:gd name="T15" fmla="*/ 18 h 40"/>
                <a:gd name="T16" fmla="*/ 21 w 32"/>
                <a:gd name="T17" fmla="*/ 14 h 40"/>
                <a:gd name="T18" fmla="*/ 1 w 32"/>
                <a:gd name="T19" fmla="*/ 31 h 40"/>
                <a:gd name="T20" fmla="*/ 12 w 32"/>
                <a:gd name="T21" fmla="*/ 30 h 40"/>
                <a:gd name="T22" fmla="*/ 13 w 32"/>
                <a:gd name="T23" fmla="*/ 33 h 40"/>
                <a:gd name="T24" fmla="*/ 15 w 32"/>
                <a:gd name="T25" fmla="*/ 34 h 40"/>
                <a:gd name="T26" fmla="*/ 20 w 32"/>
                <a:gd name="T27" fmla="*/ 31 h 40"/>
                <a:gd name="T28" fmla="*/ 21 w 32"/>
                <a:gd name="T29" fmla="*/ 23 h 40"/>
                <a:gd name="T30" fmla="*/ 17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4 w 32"/>
                <a:gd name="T45" fmla="*/ 2 h 40"/>
                <a:gd name="T46" fmla="*/ 30 w 32"/>
                <a:gd name="T47" fmla="*/ 9 h 40"/>
                <a:gd name="T48" fmla="*/ 32 w 32"/>
                <a:gd name="T49" fmla="*/ 20 h 40"/>
                <a:gd name="T50" fmla="*/ 28 w 32"/>
                <a:gd name="T51" fmla="*/ 35 h 40"/>
                <a:gd name="T52" fmla="*/ 15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0" y="10"/>
                    <a:pt x="19" y="9"/>
                  </a:cubicBezTo>
                  <a:cubicBezTo>
                    <a:pt x="18" y="8"/>
                    <a:pt x="17" y="7"/>
                    <a:pt x="15" y="7"/>
                  </a:cubicBezTo>
                  <a:cubicBezTo>
                    <a:pt x="14" y="7"/>
                    <a:pt x="13" y="8"/>
                    <a:pt x="12" y="9"/>
                  </a:cubicBezTo>
                  <a:cubicBezTo>
                    <a:pt x="11" y="10"/>
                    <a:pt x="10" y="11"/>
                    <a:pt x="10" y="13"/>
                  </a:cubicBezTo>
                  <a:cubicBezTo>
                    <a:pt x="10" y="16"/>
                    <a:pt x="11" y="17"/>
                    <a:pt x="12" y="18"/>
                  </a:cubicBezTo>
                  <a:cubicBezTo>
                    <a:pt x="13" y="20"/>
                    <a:pt x="14" y="20"/>
                    <a:pt x="15" y="20"/>
                  </a:cubicBezTo>
                  <a:cubicBezTo>
                    <a:pt x="17" y="20"/>
                    <a:pt x="18" y="20"/>
                    <a:pt x="19" y="18"/>
                  </a:cubicBezTo>
                  <a:cubicBezTo>
                    <a:pt x="20" y="17"/>
                    <a:pt x="21" y="16"/>
                    <a:pt x="21" y="14"/>
                  </a:cubicBezTo>
                  <a:close/>
                  <a:moveTo>
                    <a:pt x="1" y="31"/>
                  </a:moveTo>
                  <a:cubicBezTo>
                    <a:pt x="12" y="30"/>
                    <a:pt x="12" y="30"/>
                    <a:pt x="12" y="30"/>
                  </a:cubicBezTo>
                  <a:cubicBezTo>
                    <a:pt x="12" y="31"/>
                    <a:pt x="12" y="32"/>
                    <a:pt x="13" y="33"/>
                  </a:cubicBezTo>
                  <a:cubicBezTo>
                    <a:pt x="14" y="33"/>
                    <a:pt x="15" y="34"/>
                    <a:pt x="15" y="34"/>
                  </a:cubicBezTo>
                  <a:cubicBezTo>
                    <a:pt x="17" y="34"/>
                    <a:pt x="19" y="33"/>
                    <a:pt x="20" y="31"/>
                  </a:cubicBezTo>
                  <a:cubicBezTo>
                    <a:pt x="20" y="30"/>
                    <a:pt x="21" y="27"/>
                    <a:pt x="21" y="23"/>
                  </a:cubicBezTo>
                  <a:cubicBezTo>
                    <a:pt x="20" y="24"/>
                    <a:pt x="19" y="25"/>
                    <a:pt x="17" y="26"/>
                  </a:cubicBezTo>
                  <a:cubicBezTo>
                    <a:pt x="16" y="26"/>
                    <a:pt x="14" y="27"/>
                    <a:pt x="13" y="27"/>
                  </a:cubicBezTo>
                  <a:cubicBezTo>
                    <a:pt x="9" y="27"/>
                    <a:pt x="6" y="26"/>
                    <a:pt x="4" y="23"/>
                  </a:cubicBezTo>
                  <a:cubicBezTo>
                    <a:pt x="1" y="21"/>
                    <a:pt x="0" y="17"/>
                    <a:pt x="0" y="14"/>
                  </a:cubicBezTo>
                  <a:cubicBezTo>
                    <a:pt x="0" y="11"/>
                    <a:pt x="1" y="9"/>
                    <a:pt x="2" y="7"/>
                  </a:cubicBezTo>
                  <a:cubicBezTo>
                    <a:pt x="3" y="5"/>
                    <a:pt x="5" y="3"/>
                    <a:pt x="7" y="2"/>
                  </a:cubicBezTo>
                  <a:cubicBezTo>
                    <a:pt x="9" y="1"/>
                    <a:pt x="12" y="0"/>
                    <a:pt x="15" y="0"/>
                  </a:cubicBezTo>
                  <a:cubicBezTo>
                    <a:pt x="19" y="0"/>
                    <a:pt x="22" y="1"/>
                    <a:pt x="24" y="2"/>
                  </a:cubicBezTo>
                  <a:cubicBezTo>
                    <a:pt x="27" y="4"/>
                    <a:pt x="29" y="6"/>
                    <a:pt x="30" y="9"/>
                  </a:cubicBezTo>
                  <a:cubicBezTo>
                    <a:pt x="31" y="11"/>
                    <a:pt x="32" y="15"/>
                    <a:pt x="32" y="20"/>
                  </a:cubicBezTo>
                  <a:cubicBezTo>
                    <a:pt x="32" y="27"/>
                    <a:pt x="31" y="32"/>
                    <a:pt x="28" y="35"/>
                  </a:cubicBezTo>
                  <a:cubicBezTo>
                    <a:pt x="25" y="39"/>
                    <a:pt x="21" y="40"/>
                    <a:pt x="15" y="40"/>
                  </a:cubicBezTo>
                  <a:cubicBezTo>
                    <a:pt x="12" y="40"/>
                    <a:pt x="10" y="40"/>
                    <a:pt x="8" y="39"/>
                  </a:cubicBezTo>
                  <a:cubicBezTo>
                    <a:pt x="6" y="38"/>
                    <a:pt x="5" y="37"/>
                    <a:pt x="4" y="36"/>
                  </a:cubicBezTo>
                  <a:cubicBezTo>
                    <a:pt x="2"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8" name="Freeform 57"/>
            <p:cNvSpPr/>
            <p:nvPr/>
          </p:nvSpPr>
          <p:spPr>
            <a:xfrm>
              <a:off x="5704970" y="5349248"/>
              <a:ext cx="60325" cy="73025"/>
            </a:xfrm>
            <a:custGeom>
              <a:avLst/>
              <a:gdLst>
                <a:gd name="T0" fmla="*/ 4 w 32"/>
                <a:gd name="T1" fmla="*/ 0 h 39"/>
                <a:gd name="T2" fmla="*/ 30 w 32"/>
                <a:gd name="T3" fmla="*/ 0 h 39"/>
                <a:gd name="T4" fmla="*/ 30 w 32"/>
                <a:gd name="T5" fmla="*/ 8 h 39"/>
                <a:gd name="T6" fmla="*/ 13 w 32"/>
                <a:gd name="T7" fmla="*/ 8 h 39"/>
                <a:gd name="T8" fmla="*/ 12 w 32"/>
                <a:gd name="T9" fmla="*/ 14 h 39"/>
                <a:gd name="T10" fmla="*/ 15 w 32"/>
                <a:gd name="T11" fmla="*/ 13 h 39"/>
                <a:gd name="T12" fmla="*/ 19 w 32"/>
                <a:gd name="T13" fmla="*/ 13 h 39"/>
                <a:gd name="T14" fmla="*/ 28 w 32"/>
                <a:gd name="T15" fmla="*/ 16 h 39"/>
                <a:gd name="T16" fmla="*/ 32 w 32"/>
                <a:gd name="T17" fmla="*/ 25 h 39"/>
                <a:gd name="T18" fmla="*/ 30 w 32"/>
                <a:gd name="T19" fmla="*/ 32 h 39"/>
                <a:gd name="T20" fmla="*/ 25 w 32"/>
                <a:gd name="T21" fmla="*/ 37 h 39"/>
                <a:gd name="T22" fmla="*/ 16 w 32"/>
                <a:gd name="T23" fmla="*/ 39 h 39"/>
                <a:gd name="T24" fmla="*/ 9 w 32"/>
                <a:gd name="T25" fmla="*/ 39 h 39"/>
                <a:gd name="T26" fmla="*/ 5 w 32"/>
                <a:gd name="T27" fmla="*/ 36 h 39"/>
                <a:gd name="T28" fmla="*/ 2 w 32"/>
                <a:gd name="T29" fmla="*/ 33 h 39"/>
                <a:gd name="T30" fmla="*/ 0 w 32"/>
                <a:gd name="T31" fmla="*/ 29 h 39"/>
                <a:gd name="T32" fmla="*/ 11 w 32"/>
                <a:gd name="T33" fmla="*/ 27 h 39"/>
                <a:gd name="T34" fmla="*/ 12 w 32"/>
                <a:gd name="T35" fmla="*/ 31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0 w 32"/>
                <a:gd name="T49" fmla="*/ 22 h 39"/>
                <a:gd name="T50" fmla="*/ 1 w 32"/>
                <a:gd name="T51" fmla="*/ 21 h 39"/>
                <a:gd name="T52" fmla="*/ 4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4" y="0"/>
                  </a:moveTo>
                  <a:cubicBezTo>
                    <a:pt x="30" y="0"/>
                    <a:pt x="30" y="0"/>
                    <a:pt x="30" y="0"/>
                  </a:cubicBezTo>
                  <a:cubicBezTo>
                    <a:pt x="30" y="8"/>
                    <a:pt x="30" y="8"/>
                    <a:pt x="30" y="8"/>
                  </a:cubicBezTo>
                  <a:cubicBezTo>
                    <a:pt x="13" y="8"/>
                    <a:pt x="13" y="8"/>
                    <a:pt x="13" y="8"/>
                  </a:cubicBezTo>
                  <a:cubicBezTo>
                    <a:pt x="12" y="14"/>
                    <a:pt x="12" y="14"/>
                    <a:pt x="12" y="14"/>
                  </a:cubicBezTo>
                  <a:cubicBezTo>
                    <a:pt x="13" y="14"/>
                    <a:pt x="14" y="13"/>
                    <a:pt x="15" y="13"/>
                  </a:cubicBezTo>
                  <a:cubicBezTo>
                    <a:pt x="17" y="13"/>
                    <a:pt x="18" y="13"/>
                    <a:pt x="19" y="13"/>
                  </a:cubicBezTo>
                  <a:cubicBezTo>
                    <a:pt x="23" y="13"/>
                    <a:pt x="26" y="14"/>
                    <a:pt x="28" y="16"/>
                  </a:cubicBezTo>
                  <a:cubicBezTo>
                    <a:pt x="31" y="18"/>
                    <a:pt x="32" y="21"/>
                    <a:pt x="32" y="25"/>
                  </a:cubicBezTo>
                  <a:cubicBezTo>
                    <a:pt x="32" y="27"/>
                    <a:pt x="31" y="30"/>
                    <a:pt x="30" y="32"/>
                  </a:cubicBezTo>
                  <a:cubicBezTo>
                    <a:pt x="29" y="35"/>
                    <a:pt x="27" y="36"/>
                    <a:pt x="25" y="37"/>
                  </a:cubicBezTo>
                  <a:cubicBezTo>
                    <a:pt x="22" y="39"/>
                    <a:pt x="20" y="39"/>
                    <a:pt x="16" y="39"/>
                  </a:cubicBezTo>
                  <a:cubicBezTo>
                    <a:pt x="13" y="39"/>
                    <a:pt x="11" y="39"/>
                    <a:pt x="9" y="39"/>
                  </a:cubicBezTo>
                  <a:cubicBezTo>
                    <a:pt x="8" y="38"/>
                    <a:pt x="6" y="37"/>
                    <a:pt x="5" y="36"/>
                  </a:cubicBezTo>
                  <a:cubicBezTo>
                    <a:pt x="4" y="35"/>
                    <a:pt x="2" y="34"/>
                    <a:pt x="2" y="33"/>
                  </a:cubicBezTo>
                  <a:cubicBezTo>
                    <a:pt x="1" y="32"/>
                    <a:pt x="0" y="30"/>
                    <a:pt x="0" y="29"/>
                  </a:cubicBezTo>
                  <a:cubicBezTo>
                    <a:pt x="11" y="27"/>
                    <a:pt x="11" y="27"/>
                    <a:pt x="11" y="27"/>
                  </a:cubicBezTo>
                  <a:cubicBezTo>
                    <a:pt x="11" y="29"/>
                    <a:pt x="11" y="30"/>
                    <a:pt x="12" y="31"/>
                  </a:cubicBezTo>
                  <a:cubicBezTo>
                    <a:pt x="13" y="32"/>
                    <a:pt x="15" y="33"/>
                    <a:pt x="16" y="33"/>
                  </a:cubicBezTo>
                  <a:cubicBezTo>
                    <a:pt x="17" y="33"/>
                    <a:pt x="19" y="32"/>
                    <a:pt x="20" y="31"/>
                  </a:cubicBezTo>
                  <a:cubicBezTo>
                    <a:pt x="21" y="30"/>
                    <a:pt x="21" y="28"/>
                    <a:pt x="21" y="26"/>
                  </a:cubicBezTo>
                  <a:cubicBezTo>
                    <a:pt x="21" y="24"/>
                    <a:pt x="21" y="22"/>
                    <a:pt x="20" y="21"/>
                  </a:cubicBezTo>
                  <a:cubicBezTo>
                    <a:pt x="19" y="20"/>
                    <a:pt x="17" y="19"/>
                    <a:pt x="16" y="19"/>
                  </a:cubicBezTo>
                  <a:cubicBezTo>
                    <a:pt x="15" y="19"/>
                    <a:pt x="14" y="20"/>
                    <a:pt x="13" y="20"/>
                  </a:cubicBezTo>
                  <a:cubicBezTo>
                    <a:pt x="12" y="20"/>
                    <a:pt x="11" y="21"/>
                    <a:pt x="10" y="22"/>
                  </a:cubicBezTo>
                  <a:cubicBezTo>
                    <a:pt x="1" y="21"/>
                    <a:pt x="1" y="21"/>
                    <a:pt x="1" y="21"/>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49" name="Freeform 58"/>
            <p:cNvSpPr/>
            <p:nvPr/>
          </p:nvSpPr>
          <p:spPr>
            <a:xfrm>
              <a:off x="5770058" y="5347661"/>
              <a:ext cx="57150" cy="74613"/>
            </a:xfrm>
            <a:custGeom>
              <a:avLst/>
              <a:gdLst>
                <a:gd name="T0" fmla="*/ 10 w 31"/>
                <a:gd name="T1" fmla="*/ 12 h 40"/>
                <a:gd name="T2" fmla="*/ 0 w 31"/>
                <a:gd name="T3" fmla="*/ 10 h 40"/>
                <a:gd name="T4" fmla="*/ 5 w 31"/>
                <a:gd name="T5" fmla="*/ 3 h 40"/>
                <a:gd name="T6" fmla="*/ 15 w 31"/>
                <a:gd name="T7" fmla="*/ 0 h 40"/>
                <a:gd name="T8" fmla="*/ 26 w 31"/>
                <a:gd name="T9" fmla="*/ 3 h 40"/>
                <a:gd name="T10" fmla="*/ 30 w 31"/>
                <a:gd name="T11" fmla="*/ 10 h 40"/>
                <a:gd name="T12" fmla="*/ 28 w 31"/>
                <a:gd name="T13" fmla="*/ 15 h 40"/>
                <a:gd name="T14" fmla="*/ 24 w 31"/>
                <a:gd name="T15" fmla="*/ 18 h 40"/>
                <a:gd name="T16" fmla="*/ 27 w 31"/>
                <a:gd name="T17" fmla="*/ 20 h 40"/>
                <a:gd name="T18" fmla="*/ 30 w 31"/>
                <a:gd name="T19" fmla="*/ 23 h 40"/>
                <a:gd name="T20" fmla="*/ 31 w 31"/>
                <a:gd name="T21" fmla="*/ 27 h 40"/>
                <a:gd name="T22" fmla="*/ 30 w 31"/>
                <a:gd name="T23" fmla="*/ 34 h 40"/>
                <a:gd name="T24" fmla="*/ 25 w 31"/>
                <a:gd name="T25" fmla="*/ 39 h 40"/>
                <a:gd name="T26" fmla="*/ 16 w 31"/>
                <a:gd name="T27" fmla="*/ 40 h 40"/>
                <a:gd name="T28" fmla="*/ 8 w 31"/>
                <a:gd name="T29" fmla="*/ 39 h 40"/>
                <a:gd name="T30" fmla="*/ 3 w 31"/>
                <a:gd name="T31" fmla="*/ 35 h 40"/>
                <a:gd name="T32" fmla="*/ 0 w 31"/>
                <a:gd name="T33" fmla="*/ 29 h 40"/>
                <a:gd name="T34" fmla="*/ 10 w 31"/>
                <a:gd name="T35" fmla="*/ 28 h 40"/>
                <a:gd name="T36" fmla="*/ 12 w 31"/>
                <a:gd name="T37" fmla="*/ 32 h 40"/>
                <a:gd name="T38" fmla="*/ 16 w 31"/>
                <a:gd name="T39" fmla="*/ 34 h 40"/>
                <a:gd name="T40" fmla="*/ 19 w 31"/>
                <a:gd name="T41" fmla="*/ 32 h 40"/>
                <a:gd name="T42" fmla="*/ 21 w 31"/>
                <a:gd name="T43" fmla="*/ 28 h 40"/>
                <a:gd name="T44" fmla="*/ 19 w 31"/>
                <a:gd name="T45" fmla="*/ 24 h 40"/>
                <a:gd name="T46" fmla="*/ 15 w 31"/>
                <a:gd name="T47" fmla="*/ 22 h 40"/>
                <a:gd name="T48" fmla="*/ 12 w 31"/>
                <a:gd name="T49" fmla="*/ 23 h 40"/>
                <a:gd name="T50" fmla="*/ 13 w 31"/>
                <a:gd name="T51" fmla="*/ 15 h 40"/>
                <a:gd name="T52" fmla="*/ 14 w 31"/>
                <a:gd name="T53" fmla="*/ 15 h 40"/>
                <a:gd name="T54" fmla="*/ 17 w 31"/>
                <a:gd name="T55" fmla="*/ 14 h 40"/>
                <a:gd name="T56" fmla="*/ 19 w 31"/>
                <a:gd name="T57" fmla="*/ 11 h 40"/>
                <a:gd name="T58" fmla="*/ 18 w 31"/>
                <a:gd name="T59" fmla="*/ 8 h 40"/>
                <a:gd name="T60" fmla="*/ 15 w 31"/>
                <a:gd name="T61" fmla="*/ 7 h 40"/>
                <a:gd name="T62" fmla="*/ 12 w 31"/>
                <a:gd name="T63" fmla="*/ 8 h 40"/>
                <a:gd name="T64" fmla="*/ 10 w 31"/>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0">
                  <a:moveTo>
                    <a:pt x="10" y="12"/>
                  </a:moveTo>
                  <a:cubicBezTo>
                    <a:pt x="0" y="10"/>
                    <a:pt x="0" y="10"/>
                    <a:pt x="0" y="10"/>
                  </a:cubicBezTo>
                  <a:cubicBezTo>
                    <a:pt x="1" y="7"/>
                    <a:pt x="3" y="5"/>
                    <a:pt x="5" y="3"/>
                  </a:cubicBezTo>
                  <a:cubicBezTo>
                    <a:pt x="7" y="1"/>
                    <a:pt x="11" y="0"/>
                    <a:pt x="15" y="0"/>
                  </a:cubicBezTo>
                  <a:cubicBezTo>
                    <a:pt x="20" y="0"/>
                    <a:pt x="24" y="1"/>
                    <a:pt x="26" y="3"/>
                  </a:cubicBezTo>
                  <a:cubicBezTo>
                    <a:pt x="28" y="5"/>
                    <a:pt x="30" y="7"/>
                    <a:pt x="30" y="10"/>
                  </a:cubicBezTo>
                  <a:cubicBezTo>
                    <a:pt x="30" y="12"/>
                    <a:pt x="29" y="13"/>
                    <a:pt x="28" y="15"/>
                  </a:cubicBezTo>
                  <a:cubicBezTo>
                    <a:pt x="27" y="16"/>
                    <a:pt x="26" y="17"/>
                    <a:pt x="24" y="18"/>
                  </a:cubicBezTo>
                  <a:cubicBezTo>
                    <a:pt x="25" y="19"/>
                    <a:pt x="27" y="19"/>
                    <a:pt x="27" y="20"/>
                  </a:cubicBezTo>
                  <a:cubicBezTo>
                    <a:pt x="29" y="20"/>
                    <a:pt x="30" y="21"/>
                    <a:pt x="30" y="23"/>
                  </a:cubicBezTo>
                  <a:cubicBezTo>
                    <a:pt x="31" y="24"/>
                    <a:pt x="31" y="26"/>
                    <a:pt x="31" y="27"/>
                  </a:cubicBezTo>
                  <a:cubicBezTo>
                    <a:pt x="31" y="30"/>
                    <a:pt x="31" y="32"/>
                    <a:pt x="30" y="34"/>
                  </a:cubicBezTo>
                  <a:cubicBezTo>
                    <a:pt x="29" y="36"/>
                    <a:pt x="27" y="38"/>
                    <a:pt x="25" y="39"/>
                  </a:cubicBezTo>
                  <a:cubicBezTo>
                    <a:pt x="22" y="40"/>
                    <a:pt x="19" y="40"/>
                    <a:pt x="16" y="40"/>
                  </a:cubicBezTo>
                  <a:cubicBezTo>
                    <a:pt x="12" y="40"/>
                    <a:pt x="10" y="40"/>
                    <a:pt x="8" y="39"/>
                  </a:cubicBezTo>
                  <a:cubicBezTo>
                    <a:pt x="6" y="38"/>
                    <a:pt x="4" y="37"/>
                    <a:pt x="3" y="35"/>
                  </a:cubicBezTo>
                  <a:cubicBezTo>
                    <a:pt x="1" y="34"/>
                    <a:pt x="0" y="32"/>
                    <a:pt x="0" y="29"/>
                  </a:cubicBezTo>
                  <a:cubicBezTo>
                    <a:pt x="10" y="28"/>
                    <a:pt x="10" y="28"/>
                    <a:pt x="10" y="28"/>
                  </a:cubicBezTo>
                  <a:cubicBezTo>
                    <a:pt x="11" y="30"/>
                    <a:pt x="11" y="32"/>
                    <a:pt x="12" y="32"/>
                  </a:cubicBezTo>
                  <a:cubicBezTo>
                    <a:pt x="13" y="33"/>
                    <a:pt x="14" y="34"/>
                    <a:pt x="16" y="34"/>
                  </a:cubicBezTo>
                  <a:cubicBezTo>
                    <a:pt x="17" y="34"/>
                    <a:pt x="18" y="33"/>
                    <a:pt x="19" y="32"/>
                  </a:cubicBezTo>
                  <a:cubicBezTo>
                    <a:pt x="20" y="31"/>
                    <a:pt x="21" y="30"/>
                    <a:pt x="21" y="28"/>
                  </a:cubicBezTo>
                  <a:cubicBezTo>
                    <a:pt x="21" y="26"/>
                    <a:pt x="20" y="25"/>
                    <a:pt x="19" y="24"/>
                  </a:cubicBezTo>
                  <a:cubicBezTo>
                    <a:pt x="18" y="23"/>
                    <a:pt x="17" y="22"/>
                    <a:pt x="15" y="22"/>
                  </a:cubicBezTo>
                  <a:cubicBezTo>
                    <a:pt x="15" y="22"/>
                    <a:pt x="14" y="23"/>
                    <a:pt x="12" y="23"/>
                  </a:cubicBezTo>
                  <a:cubicBezTo>
                    <a:pt x="13" y="15"/>
                    <a:pt x="13" y="15"/>
                    <a:pt x="13" y="15"/>
                  </a:cubicBezTo>
                  <a:cubicBezTo>
                    <a:pt x="13" y="15"/>
                    <a:pt x="14" y="15"/>
                    <a:pt x="14" y="15"/>
                  </a:cubicBezTo>
                  <a:cubicBezTo>
                    <a:pt x="15" y="15"/>
                    <a:pt x="17" y="15"/>
                    <a:pt x="17" y="14"/>
                  </a:cubicBezTo>
                  <a:cubicBezTo>
                    <a:pt x="18" y="13"/>
                    <a:pt x="19" y="12"/>
                    <a:pt x="19" y="11"/>
                  </a:cubicBezTo>
                  <a:cubicBezTo>
                    <a:pt x="19" y="10"/>
                    <a:pt x="18" y="9"/>
                    <a:pt x="18" y="8"/>
                  </a:cubicBezTo>
                  <a:cubicBezTo>
                    <a:pt x="17" y="7"/>
                    <a:pt x="16" y="7"/>
                    <a:pt x="15" y="7"/>
                  </a:cubicBezTo>
                  <a:cubicBezTo>
                    <a:pt x="14" y="7"/>
                    <a:pt x="13" y="7"/>
                    <a:pt x="12" y="8"/>
                  </a:cubicBezTo>
                  <a:cubicBezTo>
                    <a:pt x="11" y="9"/>
                    <a:pt x="11" y="10"/>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50" name="Freeform 59"/>
            <p:cNvSpPr/>
            <p:nvPr/>
          </p:nvSpPr>
          <p:spPr>
            <a:xfrm>
              <a:off x="5277933" y="5415923"/>
              <a:ext cx="17463" cy="9525"/>
            </a:xfrm>
            <a:custGeom>
              <a:avLst/>
              <a:gdLst>
                <a:gd name="T0" fmla="*/ 0 w 11"/>
                <a:gd name="T1" fmla="*/ 6 h 6"/>
                <a:gd name="T2" fmla="*/ 5 w 11"/>
                <a:gd name="T3" fmla="*/ 5 h 6"/>
                <a:gd name="T4" fmla="*/ 11 w 11"/>
                <a:gd name="T5" fmla="*/ 2 h 6"/>
                <a:gd name="T6" fmla="*/ 8 w 11"/>
                <a:gd name="T7" fmla="*/ 1 h 6"/>
                <a:gd name="T8" fmla="*/ 4 w 11"/>
                <a:gd name="T9" fmla="*/ 0 h 6"/>
                <a:gd name="T10" fmla="*/ 0 w 11"/>
                <a:gd name="T11" fmla="*/ 6 h 6"/>
              </a:gdLst>
              <a:ahLst/>
              <a:cxnLst>
                <a:cxn ang="0">
                  <a:pos x="T0" y="T1"/>
                </a:cxn>
                <a:cxn ang="0">
                  <a:pos x="T2" y="T3"/>
                </a:cxn>
                <a:cxn ang="0">
                  <a:pos x="T4" y="T5"/>
                </a:cxn>
                <a:cxn ang="0">
                  <a:pos x="T6" y="T7"/>
                </a:cxn>
                <a:cxn ang="0">
                  <a:pos x="T8" y="T9"/>
                </a:cxn>
                <a:cxn ang="0">
                  <a:pos x="T10" y="T11"/>
                </a:cxn>
              </a:cxnLst>
              <a:rect l="0" t="0" r="r" b="b"/>
              <a:pathLst>
                <a:path w="11" h="6">
                  <a:moveTo>
                    <a:pt x="0" y="6"/>
                  </a:moveTo>
                  <a:lnTo>
                    <a:pt x="5" y="5"/>
                  </a:lnTo>
                  <a:lnTo>
                    <a:pt x="11" y="2"/>
                  </a:lnTo>
                  <a:lnTo>
                    <a:pt x="8" y="1"/>
                  </a:lnTo>
                  <a:lnTo>
                    <a:pt x="4"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51" name="Freeform 60"/>
            <p:cNvSpPr/>
            <p:nvPr/>
          </p:nvSpPr>
          <p:spPr>
            <a:xfrm>
              <a:off x="5377945" y="4187198"/>
              <a:ext cx="44450" cy="34925"/>
            </a:xfrm>
            <a:custGeom>
              <a:avLst/>
              <a:gdLst>
                <a:gd name="T0" fmla="*/ 22 w 24"/>
                <a:gd name="T1" fmla="*/ 11 h 19"/>
                <a:gd name="T2" fmla="*/ 24 w 24"/>
                <a:gd name="T3" fmla="*/ 8 h 19"/>
                <a:gd name="T4" fmla="*/ 24 w 24"/>
                <a:gd name="T5" fmla="*/ 4 h 19"/>
                <a:gd name="T6" fmla="*/ 21 w 24"/>
                <a:gd name="T7" fmla="*/ 0 h 19"/>
                <a:gd name="T8" fmla="*/ 16 w 24"/>
                <a:gd name="T9" fmla="*/ 0 h 19"/>
                <a:gd name="T10" fmla="*/ 8 w 24"/>
                <a:gd name="T11" fmla="*/ 4 h 19"/>
                <a:gd name="T12" fmla="*/ 0 w 24"/>
                <a:gd name="T13" fmla="*/ 7 h 19"/>
                <a:gd name="T14" fmla="*/ 5 w 24"/>
                <a:gd name="T15" fmla="*/ 19 h 19"/>
                <a:gd name="T16" fmla="*/ 13 w 24"/>
                <a:gd name="T17" fmla="*/ 16 h 19"/>
                <a:gd name="T18" fmla="*/ 22 w 24"/>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22" y="11"/>
                  </a:moveTo>
                  <a:cubicBezTo>
                    <a:pt x="23" y="10"/>
                    <a:pt x="24" y="9"/>
                    <a:pt x="24" y="8"/>
                  </a:cubicBezTo>
                  <a:cubicBezTo>
                    <a:pt x="24" y="6"/>
                    <a:pt x="24" y="5"/>
                    <a:pt x="24" y="4"/>
                  </a:cubicBezTo>
                  <a:cubicBezTo>
                    <a:pt x="23" y="2"/>
                    <a:pt x="22" y="1"/>
                    <a:pt x="21" y="0"/>
                  </a:cubicBezTo>
                  <a:cubicBezTo>
                    <a:pt x="19" y="0"/>
                    <a:pt x="18" y="0"/>
                    <a:pt x="16" y="0"/>
                  </a:cubicBezTo>
                  <a:cubicBezTo>
                    <a:pt x="15" y="1"/>
                    <a:pt x="12" y="2"/>
                    <a:pt x="8" y="4"/>
                  </a:cubicBezTo>
                  <a:cubicBezTo>
                    <a:pt x="0" y="7"/>
                    <a:pt x="0" y="7"/>
                    <a:pt x="0" y="7"/>
                  </a:cubicBezTo>
                  <a:cubicBezTo>
                    <a:pt x="5" y="19"/>
                    <a:pt x="5" y="19"/>
                    <a:pt x="5" y="19"/>
                  </a:cubicBezTo>
                  <a:cubicBezTo>
                    <a:pt x="13" y="16"/>
                    <a:pt x="13" y="16"/>
                    <a:pt x="13" y="16"/>
                  </a:cubicBezTo>
                  <a:cubicBezTo>
                    <a:pt x="18" y="13"/>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52" name="Freeform 61"/>
            <p:cNvSpPr/>
            <p:nvPr/>
          </p:nvSpPr>
          <p:spPr>
            <a:xfrm>
              <a:off x="6297108" y="4461836"/>
              <a:ext cx="36513" cy="46038"/>
            </a:xfrm>
            <a:custGeom>
              <a:avLst/>
              <a:gdLst>
                <a:gd name="T0" fmla="*/ 10 w 20"/>
                <a:gd name="T1" fmla="*/ 23 h 25"/>
                <a:gd name="T2" fmla="*/ 13 w 20"/>
                <a:gd name="T3" fmla="*/ 25 h 25"/>
                <a:gd name="T4" fmla="*/ 17 w 20"/>
                <a:gd name="T5" fmla="*/ 24 h 25"/>
                <a:gd name="T6" fmla="*/ 20 w 20"/>
                <a:gd name="T7" fmla="*/ 20 h 25"/>
                <a:gd name="T8" fmla="*/ 20 w 20"/>
                <a:gd name="T9" fmla="*/ 15 h 25"/>
                <a:gd name="T10" fmla="*/ 15 w 20"/>
                <a:gd name="T11" fmla="*/ 8 h 25"/>
                <a:gd name="T12" fmla="*/ 11 w 20"/>
                <a:gd name="T13" fmla="*/ 0 h 25"/>
                <a:gd name="T14" fmla="*/ 0 w 20"/>
                <a:gd name="T15" fmla="*/ 7 h 25"/>
                <a:gd name="T16" fmla="*/ 4 w 20"/>
                <a:gd name="T17" fmla="*/ 14 h 25"/>
                <a:gd name="T18" fmla="*/ 10 w 20"/>
                <a:gd name="T1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5">
                  <a:moveTo>
                    <a:pt x="10" y="23"/>
                  </a:moveTo>
                  <a:cubicBezTo>
                    <a:pt x="11" y="24"/>
                    <a:pt x="12" y="24"/>
                    <a:pt x="13" y="25"/>
                  </a:cubicBezTo>
                  <a:cubicBezTo>
                    <a:pt x="15" y="25"/>
                    <a:pt x="16" y="24"/>
                    <a:pt x="17" y="24"/>
                  </a:cubicBezTo>
                  <a:cubicBezTo>
                    <a:pt x="19" y="23"/>
                    <a:pt x="20" y="21"/>
                    <a:pt x="20" y="20"/>
                  </a:cubicBezTo>
                  <a:cubicBezTo>
                    <a:pt x="20" y="19"/>
                    <a:pt x="20" y="17"/>
                    <a:pt x="20" y="15"/>
                  </a:cubicBezTo>
                  <a:cubicBezTo>
                    <a:pt x="19" y="14"/>
                    <a:pt x="18" y="12"/>
                    <a:pt x="15" y="8"/>
                  </a:cubicBezTo>
                  <a:cubicBezTo>
                    <a:pt x="11" y="0"/>
                    <a:pt x="11" y="0"/>
                    <a:pt x="11" y="0"/>
                  </a:cubicBezTo>
                  <a:cubicBezTo>
                    <a:pt x="0" y="7"/>
                    <a:pt x="0" y="7"/>
                    <a:pt x="0" y="7"/>
                  </a:cubicBezTo>
                  <a:cubicBezTo>
                    <a:pt x="4" y="14"/>
                    <a:pt x="4" y="14"/>
                    <a:pt x="4" y="14"/>
                  </a:cubicBezTo>
                  <a:cubicBezTo>
                    <a:pt x="7" y="19"/>
                    <a:pt x="9" y="22"/>
                    <a:pt x="1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53" name="Freeform 62"/>
            <p:cNvSpPr/>
            <p:nvPr/>
          </p:nvSpPr>
          <p:spPr>
            <a:xfrm>
              <a:off x="4995358" y="4642811"/>
              <a:ext cx="39688" cy="28575"/>
            </a:xfrm>
            <a:custGeom>
              <a:avLst/>
              <a:gdLst>
                <a:gd name="T0" fmla="*/ 25 w 25"/>
                <a:gd name="T1" fmla="*/ 0 h 18"/>
                <a:gd name="T2" fmla="*/ 0 w 25"/>
                <a:gd name="T3" fmla="*/ 3 h 18"/>
                <a:gd name="T4" fmla="*/ 19 w 25"/>
                <a:gd name="T5" fmla="*/ 18 h 18"/>
                <a:gd name="T6" fmla="*/ 25 w 25"/>
                <a:gd name="T7" fmla="*/ 0 h 18"/>
              </a:gdLst>
              <a:ahLst/>
              <a:cxnLst>
                <a:cxn ang="0">
                  <a:pos x="T0" y="T1"/>
                </a:cxn>
                <a:cxn ang="0">
                  <a:pos x="T2" y="T3"/>
                </a:cxn>
                <a:cxn ang="0">
                  <a:pos x="T4" y="T5"/>
                </a:cxn>
                <a:cxn ang="0">
                  <a:pos x="T6" y="T7"/>
                </a:cxn>
              </a:cxnLst>
              <a:rect l="0" t="0" r="r" b="b"/>
              <a:pathLst>
                <a:path w="25" h="18">
                  <a:moveTo>
                    <a:pt x="25" y="0"/>
                  </a:moveTo>
                  <a:lnTo>
                    <a:pt x="0" y="3"/>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54" name="Freeform 63"/>
            <p:cNvSpPr/>
            <p:nvPr/>
          </p:nvSpPr>
          <p:spPr>
            <a:xfrm>
              <a:off x="5774820" y="5565148"/>
              <a:ext cx="38100" cy="61913"/>
            </a:xfrm>
            <a:custGeom>
              <a:avLst/>
              <a:gdLst>
                <a:gd name="T0" fmla="*/ 7 w 21"/>
                <a:gd name="T1" fmla="*/ 10 h 33"/>
                <a:gd name="T2" fmla="*/ 4 w 21"/>
                <a:gd name="T3" fmla="*/ 12 h 33"/>
                <a:gd name="T4" fmla="*/ 2 w 21"/>
                <a:gd name="T5" fmla="*/ 15 h 33"/>
                <a:gd name="T6" fmla="*/ 1 w 21"/>
                <a:gd name="T7" fmla="*/ 19 h 33"/>
                <a:gd name="T8" fmla="*/ 0 w 21"/>
                <a:gd name="T9" fmla="*/ 23 h 33"/>
                <a:gd name="T10" fmla="*/ 2 w 21"/>
                <a:gd name="T11" fmla="*/ 26 h 33"/>
                <a:gd name="T12" fmla="*/ 9 w 21"/>
                <a:gd name="T13" fmla="*/ 32 h 33"/>
                <a:gd name="T14" fmla="*/ 12 w 21"/>
                <a:gd name="T15" fmla="*/ 33 h 33"/>
                <a:gd name="T16" fmla="*/ 15 w 21"/>
                <a:gd name="T17" fmla="*/ 33 h 33"/>
                <a:gd name="T18" fmla="*/ 19 w 21"/>
                <a:gd name="T19" fmla="*/ 29 h 33"/>
                <a:gd name="T20" fmla="*/ 20 w 21"/>
                <a:gd name="T21" fmla="*/ 26 h 33"/>
                <a:gd name="T22" fmla="*/ 21 w 21"/>
                <a:gd name="T23" fmla="*/ 24 h 33"/>
                <a:gd name="T24" fmla="*/ 20 w 21"/>
                <a:gd name="T25" fmla="*/ 20 h 33"/>
                <a:gd name="T26" fmla="*/ 14 w 21"/>
                <a:gd name="T27" fmla="*/ 16 h 33"/>
                <a:gd name="T28" fmla="*/ 14 w 21"/>
                <a:gd name="T29" fmla="*/ 11 h 33"/>
                <a:gd name="T30" fmla="*/ 17 w 21"/>
                <a:gd name="T31" fmla="*/ 11 h 33"/>
                <a:gd name="T32" fmla="*/ 18 w 21"/>
                <a:gd name="T33" fmla="*/ 8 h 33"/>
                <a:gd name="T34" fmla="*/ 18 w 21"/>
                <a:gd name="T35" fmla="*/ 5 h 33"/>
                <a:gd name="T36" fmla="*/ 18 w 21"/>
                <a:gd name="T37" fmla="*/ 2 h 33"/>
                <a:gd name="T38" fmla="*/ 15 w 21"/>
                <a:gd name="T39" fmla="*/ 2 h 33"/>
                <a:gd name="T40" fmla="*/ 10 w 21"/>
                <a:gd name="T41" fmla="*/ 8 h 33"/>
                <a:gd name="T42" fmla="*/ 9 w 21"/>
                <a:gd name="T43" fmla="*/ 9 h 33"/>
                <a:gd name="T44" fmla="*/ 7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7" y="10"/>
                  </a:moveTo>
                  <a:cubicBezTo>
                    <a:pt x="5" y="10"/>
                    <a:pt x="4" y="12"/>
                    <a:pt x="4" y="12"/>
                  </a:cubicBezTo>
                  <a:cubicBezTo>
                    <a:pt x="1" y="14"/>
                    <a:pt x="2" y="15"/>
                    <a:pt x="2" y="15"/>
                  </a:cubicBezTo>
                  <a:cubicBezTo>
                    <a:pt x="2" y="16"/>
                    <a:pt x="1" y="19"/>
                    <a:pt x="1" y="19"/>
                  </a:cubicBezTo>
                  <a:cubicBezTo>
                    <a:pt x="0" y="20"/>
                    <a:pt x="0" y="23"/>
                    <a:pt x="0" y="23"/>
                  </a:cubicBezTo>
                  <a:cubicBezTo>
                    <a:pt x="0" y="24"/>
                    <a:pt x="2" y="26"/>
                    <a:pt x="2" y="26"/>
                  </a:cubicBezTo>
                  <a:cubicBezTo>
                    <a:pt x="3" y="29"/>
                    <a:pt x="9" y="32"/>
                    <a:pt x="9" y="32"/>
                  </a:cubicBezTo>
                  <a:cubicBezTo>
                    <a:pt x="10" y="33"/>
                    <a:pt x="11" y="33"/>
                    <a:pt x="12" y="33"/>
                  </a:cubicBezTo>
                  <a:cubicBezTo>
                    <a:pt x="13" y="33"/>
                    <a:pt x="14" y="33"/>
                    <a:pt x="15" y="33"/>
                  </a:cubicBezTo>
                  <a:cubicBezTo>
                    <a:pt x="19" y="33"/>
                    <a:pt x="19" y="29"/>
                    <a:pt x="19" y="29"/>
                  </a:cubicBezTo>
                  <a:cubicBezTo>
                    <a:pt x="18" y="28"/>
                    <a:pt x="20" y="26"/>
                    <a:pt x="20" y="26"/>
                  </a:cubicBezTo>
                  <a:cubicBezTo>
                    <a:pt x="21" y="25"/>
                    <a:pt x="21" y="24"/>
                    <a:pt x="21" y="24"/>
                  </a:cubicBezTo>
                  <a:cubicBezTo>
                    <a:pt x="20" y="23"/>
                    <a:pt x="20" y="20"/>
                    <a:pt x="20" y="20"/>
                  </a:cubicBezTo>
                  <a:cubicBezTo>
                    <a:pt x="18" y="19"/>
                    <a:pt x="14" y="16"/>
                    <a:pt x="14" y="16"/>
                  </a:cubicBezTo>
                  <a:cubicBezTo>
                    <a:pt x="11" y="12"/>
                    <a:pt x="14" y="11"/>
                    <a:pt x="14" y="11"/>
                  </a:cubicBezTo>
                  <a:cubicBezTo>
                    <a:pt x="16" y="12"/>
                    <a:pt x="17" y="11"/>
                    <a:pt x="17" y="11"/>
                  </a:cubicBezTo>
                  <a:cubicBezTo>
                    <a:pt x="19" y="11"/>
                    <a:pt x="18" y="8"/>
                    <a:pt x="18" y="8"/>
                  </a:cubicBezTo>
                  <a:cubicBezTo>
                    <a:pt x="18" y="6"/>
                    <a:pt x="18" y="5"/>
                    <a:pt x="18" y="5"/>
                  </a:cubicBezTo>
                  <a:cubicBezTo>
                    <a:pt x="19" y="2"/>
                    <a:pt x="18" y="2"/>
                    <a:pt x="18" y="2"/>
                  </a:cubicBezTo>
                  <a:cubicBezTo>
                    <a:pt x="16" y="0"/>
                    <a:pt x="15" y="2"/>
                    <a:pt x="15" y="2"/>
                  </a:cubicBezTo>
                  <a:cubicBezTo>
                    <a:pt x="14" y="4"/>
                    <a:pt x="10" y="8"/>
                    <a:pt x="10" y="8"/>
                  </a:cubicBezTo>
                  <a:cubicBezTo>
                    <a:pt x="9" y="8"/>
                    <a:pt x="9" y="9"/>
                    <a:pt x="9" y="9"/>
                  </a:cubicBezTo>
                  <a:cubicBezTo>
                    <a:pt x="8" y="10"/>
                    <a:pt x="7" y="10"/>
                    <a:pt x="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55" name="Freeform 64"/>
            <p:cNvSpPr/>
            <p:nvPr/>
          </p:nvSpPr>
          <p:spPr>
            <a:xfrm>
              <a:off x="5417633" y="5504823"/>
              <a:ext cx="7938" cy="20638"/>
            </a:xfrm>
            <a:custGeom>
              <a:avLst/>
              <a:gdLst>
                <a:gd name="T0" fmla="*/ 0 w 4"/>
                <a:gd name="T1" fmla="*/ 0 h 11"/>
                <a:gd name="T2" fmla="*/ 2 w 4"/>
                <a:gd name="T3" fmla="*/ 5 h 11"/>
                <a:gd name="T4" fmla="*/ 2 w 4"/>
                <a:gd name="T5" fmla="*/ 7 h 11"/>
                <a:gd name="T6" fmla="*/ 3 w 4"/>
                <a:gd name="T7" fmla="*/ 10 h 11"/>
                <a:gd name="T8" fmla="*/ 4 w 4"/>
                <a:gd name="T9" fmla="*/ 9 h 11"/>
                <a:gd name="T10" fmla="*/ 3 w 4"/>
                <a:gd name="T11" fmla="*/ 3 h 11"/>
                <a:gd name="T12" fmla="*/ 3 w 4"/>
                <a:gd name="T13" fmla="*/ 0 h 11"/>
                <a:gd name="T14" fmla="*/ 0 w 4"/>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0" y="0"/>
                  </a:moveTo>
                  <a:cubicBezTo>
                    <a:pt x="1" y="3"/>
                    <a:pt x="2" y="4"/>
                    <a:pt x="2" y="5"/>
                  </a:cubicBezTo>
                  <a:cubicBezTo>
                    <a:pt x="2" y="6"/>
                    <a:pt x="2" y="7"/>
                    <a:pt x="2" y="7"/>
                  </a:cubicBezTo>
                  <a:cubicBezTo>
                    <a:pt x="4" y="9"/>
                    <a:pt x="3" y="8"/>
                    <a:pt x="3" y="10"/>
                  </a:cubicBezTo>
                  <a:cubicBezTo>
                    <a:pt x="4" y="11"/>
                    <a:pt x="4" y="10"/>
                    <a:pt x="4" y="9"/>
                  </a:cubicBezTo>
                  <a:cubicBezTo>
                    <a:pt x="4" y="8"/>
                    <a:pt x="4" y="5"/>
                    <a:pt x="3" y="3"/>
                  </a:cubicBezTo>
                  <a:cubicBezTo>
                    <a:pt x="3" y="2"/>
                    <a:pt x="3"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56" name="Freeform 65"/>
            <p:cNvSpPr/>
            <p:nvPr/>
          </p:nvSpPr>
          <p:spPr>
            <a:xfrm>
              <a:off x="5384295" y="5517523"/>
              <a:ext cx="33338" cy="12700"/>
            </a:xfrm>
            <a:custGeom>
              <a:avLst/>
              <a:gdLst>
                <a:gd name="T0" fmla="*/ 0 w 18"/>
                <a:gd name="T1" fmla="*/ 7 h 7"/>
                <a:gd name="T2" fmla="*/ 5 w 18"/>
                <a:gd name="T3" fmla="*/ 6 h 7"/>
                <a:gd name="T4" fmla="*/ 17 w 18"/>
                <a:gd name="T5" fmla="*/ 3 h 7"/>
                <a:gd name="T6" fmla="*/ 18 w 18"/>
                <a:gd name="T7" fmla="*/ 2 h 7"/>
                <a:gd name="T8" fmla="*/ 18 w 18"/>
                <a:gd name="T9" fmla="*/ 2 h 7"/>
                <a:gd name="T10" fmla="*/ 17 w 18"/>
                <a:gd name="T11" fmla="*/ 0 h 7"/>
                <a:gd name="T12" fmla="*/ 0 w 1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8" h="7">
                  <a:moveTo>
                    <a:pt x="0" y="7"/>
                  </a:moveTo>
                  <a:cubicBezTo>
                    <a:pt x="1" y="7"/>
                    <a:pt x="3" y="6"/>
                    <a:pt x="5" y="6"/>
                  </a:cubicBezTo>
                  <a:cubicBezTo>
                    <a:pt x="9" y="6"/>
                    <a:pt x="15" y="5"/>
                    <a:pt x="17" y="3"/>
                  </a:cubicBezTo>
                  <a:cubicBezTo>
                    <a:pt x="18" y="3"/>
                    <a:pt x="18" y="3"/>
                    <a:pt x="18" y="2"/>
                  </a:cubicBezTo>
                  <a:cubicBezTo>
                    <a:pt x="18" y="2"/>
                    <a:pt x="18" y="2"/>
                    <a:pt x="18" y="2"/>
                  </a:cubicBezTo>
                  <a:cubicBezTo>
                    <a:pt x="18" y="1"/>
                    <a:pt x="17" y="1"/>
                    <a:pt x="17" y="0"/>
                  </a:cubicBezTo>
                  <a:cubicBezTo>
                    <a:pt x="12" y="4"/>
                    <a:pt x="3" y="5"/>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57" name="Freeform 66"/>
            <p:cNvSpPr/>
            <p:nvPr/>
          </p:nvSpPr>
          <p:spPr>
            <a:xfrm>
              <a:off x="5849433" y="4149098"/>
              <a:ext cx="63500" cy="68263"/>
            </a:xfrm>
            <a:custGeom>
              <a:avLst/>
              <a:gdLst>
                <a:gd name="T0" fmla="*/ 12 w 34"/>
                <a:gd name="T1" fmla="*/ 36 h 37"/>
                <a:gd name="T2" fmla="*/ 24 w 34"/>
                <a:gd name="T3" fmla="*/ 35 h 37"/>
                <a:gd name="T4" fmla="*/ 32 w 34"/>
                <a:gd name="T5" fmla="*/ 23 h 37"/>
                <a:gd name="T6" fmla="*/ 32 w 34"/>
                <a:gd name="T7" fmla="*/ 9 h 37"/>
                <a:gd name="T8" fmla="*/ 22 w 34"/>
                <a:gd name="T9" fmla="*/ 2 h 37"/>
                <a:gd name="T10" fmla="*/ 10 w 34"/>
                <a:gd name="T11" fmla="*/ 3 h 37"/>
                <a:gd name="T12" fmla="*/ 2 w 34"/>
                <a:gd name="T13" fmla="*/ 15 h 37"/>
                <a:gd name="T14" fmla="*/ 3 w 34"/>
                <a:gd name="T15" fmla="*/ 29 h 37"/>
                <a:gd name="T16" fmla="*/ 12 w 34"/>
                <a:gd name="T17"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7">
                  <a:moveTo>
                    <a:pt x="12" y="36"/>
                  </a:moveTo>
                  <a:cubicBezTo>
                    <a:pt x="17" y="37"/>
                    <a:pt x="21" y="37"/>
                    <a:pt x="24" y="35"/>
                  </a:cubicBezTo>
                  <a:cubicBezTo>
                    <a:pt x="28" y="33"/>
                    <a:pt x="31" y="29"/>
                    <a:pt x="32" y="23"/>
                  </a:cubicBezTo>
                  <a:cubicBezTo>
                    <a:pt x="34" y="17"/>
                    <a:pt x="34" y="12"/>
                    <a:pt x="32" y="9"/>
                  </a:cubicBezTo>
                  <a:cubicBezTo>
                    <a:pt x="30" y="5"/>
                    <a:pt x="26" y="3"/>
                    <a:pt x="22" y="2"/>
                  </a:cubicBezTo>
                  <a:cubicBezTo>
                    <a:pt x="17" y="0"/>
                    <a:pt x="13" y="1"/>
                    <a:pt x="10" y="3"/>
                  </a:cubicBezTo>
                  <a:cubicBezTo>
                    <a:pt x="6" y="5"/>
                    <a:pt x="3" y="9"/>
                    <a:pt x="2" y="15"/>
                  </a:cubicBezTo>
                  <a:cubicBezTo>
                    <a:pt x="0" y="20"/>
                    <a:pt x="1" y="25"/>
                    <a:pt x="3" y="29"/>
                  </a:cubicBezTo>
                  <a:cubicBezTo>
                    <a:pt x="5" y="33"/>
                    <a:pt x="8" y="35"/>
                    <a:pt x="1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58" name="Freeform 67"/>
            <p:cNvSpPr>
              <a:spLocks noEditPoints="1"/>
            </p:cNvSpPr>
            <p:nvPr/>
          </p:nvSpPr>
          <p:spPr>
            <a:xfrm>
              <a:off x="4862008" y="4030036"/>
              <a:ext cx="1677988" cy="1673225"/>
            </a:xfrm>
            <a:custGeom>
              <a:avLst/>
              <a:gdLst>
                <a:gd name="T0" fmla="*/ 812 w 905"/>
                <a:gd name="T1" fmla="*/ 404 h 905"/>
                <a:gd name="T2" fmla="*/ 774 w 905"/>
                <a:gd name="T3" fmla="*/ 279 h 905"/>
                <a:gd name="T4" fmla="*/ 779 w 905"/>
                <a:gd name="T5" fmla="*/ 210 h 905"/>
                <a:gd name="T6" fmla="*/ 721 w 905"/>
                <a:gd name="T7" fmla="*/ 187 h 905"/>
                <a:gd name="T8" fmla="*/ 685 w 905"/>
                <a:gd name="T9" fmla="*/ 149 h 905"/>
                <a:gd name="T10" fmla="*/ 617 w 905"/>
                <a:gd name="T11" fmla="*/ 113 h 905"/>
                <a:gd name="T12" fmla="*/ 564 w 905"/>
                <a:gd name="T13" fmla="*/ 108 h 905"/>
                <a:gd name="T14" fmla="*/ 460 w 905"/>
                <a:gd name="T15" fmla="*/ 45 h 905"/>
                <a:gd name="T16" fmla="*/ 375 w 905"/>
                <a:gd name="T17" fmla="*/ 52 h 905"/>
                <a:gd name="T18" fmla="*/ 348 w 905"/>
                <a:gd name="T19" fmla="*/ 78 h 905"/>
                <a:gd name="T20" fmla="*/ 362 w 905"/>
                <a:gd name="T21" fmla="*/ 92 h 905"/>
                <a:gd name="T22" fmla="*/ 312 w 905"/>
                <a:gd name="T23" fmla="*/ 104 h 905"/>
                <a:gd name="T24" fmla="*/ 250 w 905"/>
                <a:gd name="T25" fmla="*/ 96 h 905"/>
                <a:gd name="T26" fmla="*/ 175 w 905"/>
                <a:gd name="T27" fmla="*/ 151 h 905"/>
                <a:gd name="T28" fmla="*/ 121 w 905"/>
                <a:gd name="T29" fmla="*/ 211 h 905"/>
                <a:gd name="T30" fmla="*/ 120 w 905"/>
                <a:gd name="T31" fmla="*/ 281 h 905"/>
                <a:gd name="T32" fmla="*/ 132 w 905"/>
                <a:gd name="T33" fmla="*/ 289 h 905"/>
                <a:gd name="T34" fmla="*/ 95 w 905"/>
                <a:gd name="T35" fmla="*/ 410 h 905"/>
                <a:gd name="T36" fmla="*/ 41 w 905"/>
                <a:gd name="T37" fmla="*/ 453 h 905"/>
                <a:gd name="T38" fmla="*/ 51 w 905"/>
                <a:gd name="T39" fmla="*/ 518 h 905"/>
                <a:gd name="T40" fmla="*/ 101 w 905"/>
                <a:gd name="T41" fmla="*/ 526 h 905"/>
                <a:gd name="T42" fmla="*/ 238 w 905"/>
                <a:gd name="T43" fmla="*/ 764 h 905"/>
                <a:gd name="T44" fmla="*/ 218 w 905"/>
                <a:gd name="T45" fmla="*/ 741 h 905"/>
                <a:gd name="T46" fmla="*/ 196 w 905"/>
                <a:gd name="T47" fmla="*/ 742 h 905"/>
                <a:gd name="T48" fmla="*/ 289 w 905"/>
                <a:gd name="T49" fmla="*/ 829 h 905"/>
                <a:gd name="T50" fmla="*/ 284 w 905"/>
                <a:gd name="T51" fmla="*/ 801 h 905"/>
                <a:gd name="T52" fmla="*/ 309 w 905"/>
                <a:gd name="T53" fmla="*/ 811 h 905"/>
                <a:gd name="T54" fmla="*/ 317 w 905"/>
                <a:gd name="T55" fmla="*/ 787 h 905"/>
                <a:gd name="T56" fmla="*/ 310 w 905"/>
                <a:gd name="T57" fmla="*/ 842 h 905"/>
                <a:gd name="T58" fmla="*/ 352 w 905"/>
                <a:gd name="T59" fmla="*/ 858 h 905"/>
                <a:gd name="T60" fmla="*/ 420 w 905"/>
                <a:gd name="T61" fmla="*/ 807 h 905"/>
                <a:gd name="T62" fmla="*/ 413 w 905"/>
                <a:gd name="T63" fmla="*/ 875 h 905"/>
                <a:gd name="T64" fmla="*/ 399 w 905"/>
                <a:gd name="T65" fmla="*/ 866 h 905"/>
                <a:gd name="T66" fmla="*/ 430 w 905"/>
                <a:gd name="T67" fmla="*/ 858 h 905"/>
                <a:gd name="T68" fmla="*/ 479 w 905"/>
                <a:gd name="T69" fmla="*/ 856 h 905"/>
                <a:gd name="T70" fmla="*/ 477 w 905"/>
                <a:gd name="T71" fmla="*/ 831 h 905"/>
                <a:gd name="T72" fmla="*/ 529 w 905"/>
                <a:gd name="T73" fmla="*/ 866 h 905"/>
                <a:gd name="T74" fmla="*/ 486 w 905"/>
                <a:gd name="T75" fmla="*/ 850 h 905"/>
                <a:gd name="T76" fmla="*/ 516 w 905"/>
                <a:gd name="T77" fmla="*/ 820 h 905"/>
                <a:gd name="T78" fmla="*/ 599 w 905"/>
                <a:gd name="T79" fmla="*/ 840 h 905"/>
                <a:gd name="T80" fmla="*/ 588 w 905"/>
                <a:gd name="T81" fmla="*/ 834 h 905"/>
                <a:gd name="T82" fmla="*/ 584 w 905"/>
                <a:gd name="T83" fmla="*/ 805 h 905"/>
                <a:gd name="T84" fmla="*/ 599 w 905"/>
                <a:gd name="T85" fmla="*/ 796 h 905"/>
                <a:gd name="T86" fmla="*/ 616 w 905"/>
                <a:gd name="T87" fmla="*/ 825 h 905"/>
                <a:gd name="T88" fmla="*/ 655 w 905"/>
                <a:gd name="T89" fmla="*/ 793 h 905"/>
                <a:gd name="T90" fmla="*/ 654 w 905"/>
                <a:gd name="T91" fmla="*/ 760 h 905"/>
                <a:gd name="T92" fmla="*/ 663 w 905"/>
                <a:gd name="T93" fmla="*/ 752 h 905"/>
                <a:gd name="T94" fmla="*/ 668 w 905"/>
                <a:gd name="T95" fmla="*/ 737 h 905"/>
                <a:gd name="T96" fmla="*/ 676 w 905"/>
                <a:gd name="T97" fmla="*/ 737 h 905"/>
                <a:gd name="T98" fmla="*/ 677 w 905"/>
                <a:gd name="T99" fmla="*/ 721 h 905"/>
                <a:gd name="T100" fmla="*/ 691 w 905"/>
                <a:gd name="T101" fmla="*/ 738 h 905"/>
                <a:gd name="T102" fmla="*/ 665 w 905"/>
                <a:gd name="T103" fmla="*/ 771 h 905"/>
                <a:gd name="T104" fmla="*/ 688 w 905"/>
                <a:gd name="T105" fmla="*/ 807 h 905"/>
                <a:gd name="T106" fmla="*/ 679 w 905"/>
                <a:gd name="T107" fmla="*/ 769 h 905"/>
                <a:gd name="T108" fmla="*/ 705 w 905"/>
                <a:gd name="T109" fmla="*/ 766 h 905"/>
                <a:gd name="T110" fmla="*/ 778 w 905"/>
                <a:gd name="T111" fmla="*/ 296 h 905"/>
                <a:gd name="T112" fmla="*/ 810 w 905"/>
                <a:gd name="T113" fmla="*/ 386 h 905"/>
                <a:gd name="T114" fmla="*/ 843 w 905"/>
                <a:gd name="T115" fmla="*/ 516 h 905"/>
                <a:gd name="T116" fmla="*/ 807 w 905"/>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5" h="905">
                  <a:moveTo>
                    <a:pt x="453" y="0"/>
                  </a:moveTo>
                  <a:cubicBezTo>
                    <a:pt x="203" y="0"/>
                    <a:pt x="0" y="203"/>
                    <a:pt x="0" y="453"/>
                  </a:cubicBezTo>
                  <a:cubicBezTo>
                    <a:pt x="0" y="702"/>
                    <a:pt x="203" y="905"/>
                    <a:pt x="453" y="905"/>
                  </a:cubicBezTo>
                  <a:cubicBezTo>
                    <a:pt x="703" y="905"/>
                    <a:pt x="905" y="702"/>
                    <a:pt x="905" y="453"/>
                  </a:cubicBezTo>
                  <a:cubicBezTo>
                    <a:pt x="905" y="203"/>
                    <a:pt x="703" y="0"/>
                    <a:pt x="453" y="0"/>
                  </a:cubicBezTo>
                  <a:close/>
                  <a:moveTo>
                    <a:pt x="858" y="430"/>
                  </a:moveTo>
                  <a:cubicBezTo>
                    <a:pt x="849" y="431"/>
                    <a:pt x="849" y="431"/>
                    <a:pt x="849" y="431"/>
                  </a:cubicBezTo>
                  <a:cubicBezTo>
                    <a:pt x="846" y="400"/>
                    <a:pt x="846" y="400"/>
                    <a:pt x="846" y="400"/>
                  </a:cubicBezTo>
                  <a:cubicBezTo>
                    <a:pt x="835" y="401"/>
                    <a:pt x="835" y="401"/>
                    <a:pt x="835" y="401"/>
                  </a:cubicBezTo>
                  <a:cubicBezTo>
                    <a:pt x="838" y="430"/>
                    <a:pt x="838" y="430"/>
                    <a:pt x="838" y="430"/>
                  </a:cubicBezTo>
                  <a:cubicBezTo>
                    <a:pt x="829" y="431"/>
                    <a:pt x="829" y="431"/>
                    <a:pt x="829" y="431"/>
                  </a:cubicBezTo>
                  <a:cubicBezTo>
                    <a:pt x="826" y="402"/>
                    <a:pt x="826" y="402"/>
                    <a:pt x="826" y="402"/>
                  </a:cubicBezTo>
                  <a:cubicBezTo>
                    <a:pt x="812" y="404"/>
                    <a:pt x="812" y="404"/>
                    <a:pt x="812" y="404"/>
                  </a:cubicBezTo>
                  <a:cubicBezTo>
                    <a:pt x="816" y="435"/>
                    <a:pt x="816" y="435"/>
                    <a:pt x="816" y="435"/>
                  </a:cubicBezTo>
                  <a:cubicBezTo>
                    <a:pt x="807" y="436"/>
                    <a:pt x="807" y="436"/>
                    <a:pt x="807" y="436"/>
                  </a:cubicBezTo>
                  <a:cubicBezTo>
                    <a:pt x="802" y="393"/>
                    <a:pt x="802" y="393"/>
                    <a:pt x="802" y="393"/>
                  </a:cubicBezTo>
                  <a:cubicBezTo>
                    <a:pt x="854" y="388"/>
                    <a:pt x="854" y="388"/>
                    <a:pt x="854" y="388"/>
                  </a:cubicBezTo>
                  <a:lnTo>
                    <a:pt x="858" y="430"/>
                  </a:lnTo>
                  <a:close/>
                  <a:moveTo>
                    <a:pt x="799" y="241"/>
                  </a:moveTo>
                  <a:cubicBezTo>
                    <a:pt x="802" y="246"/>
                    <a:pt x="804" y="250"/>
                    <a:pt x="804" y="253"/>
                  </a:cubicBezTo>
                  <a:cubicBezTo>
                    <a:pt x="805" y="256"/>
                    <a:pt x="805" y="258"/>
                    <a:pt x="804" y="261"/>
                  </a:cubicBezTo>
                  <a:cubicBezTo>
                    <a:pt x="803" y="264"/>
                    <a:pt x="801" y="266"/>
                    <a:pt x="798" y="267"/>
                  </a:cubicBezTo>
                  <a:cubicBezTo>
                    <a:pt x="795" y="269"/>
                    <a:pt x="791" y="270"/>
                    <a:pt x="788" y="269"/>
                  </a:cubicBezTo>
                  <a:cubicBezTo>
                    <a:pt x="784" y="268"/>
                    <a:pt x="781" y="266"/>
                    <a:pt x="778" y="262"/>
                  </a:cubicBezTo>
                  <a:cubicBezTo>
                    <a:pt x="778" y="265"/>
                    <a:pt x="778" y="267"/>
                    <a:pt x="778" y="269"/>
                  </a:cubicBezTo>
                  <a:cubicBezTo>
                    <a:pt x="777" y="272"/>
                    <a:pt x="776" y="275"/>
                    <a:pt x="774" y="279"/>
                  </a:cubicBezTo>
                  <a:cubicBezTo>
                    <a:pt x="769" y="291"/>
                    <a:pt x="769" y="291"/>
                    <a:pt x="769" y="291"/>
                  </a:cubicBezTo>
                  <a:cubicBezTo>
                    <a:pt x="762" y="279"/>
                    <a:pt x="762" y="279"/>
                    <a:pt x="762" y="279"/>
                  </a:cubicBezTo>
                  <a:cubicBezTo>
                    <a:pt x="767" y="266"/>
                    <a:pt x="767" y="266"/>
                    <a:pt x="767" y="266"/>
                  </a:cubicBezTo>
                  <a:cubicBezTo>
                    <a:pt x="769" y="261"/>
                    <a:pt x="770" y="258"/>
                    <a:pt x="770" y="257"/>
                  </a:cubicBezTo>
                  <a:cubicBezTo>
                    <a:pt x="771" y="255"/>
                    <a:pt x="771" y="254"/>
                    <a:pt x="770" y="253"/>
                  </a:cubicBezTo>
                  <a:cubicBezTo>
                    <a:pt x="770" y="252"/>
                    <a:pt x="769" y="250"/>
                    <a:pt x="768" y="248"/>
                  </a:cubicBezTo>
                  <a:cubicBezTo>
                    <a:pt x="766" y="246"/>
                    <a:pt x="766" y="246"/>
                    <a:pt x="766" y="246"/>
                  </a:cubicBezTo>
                  <a:cubicBezTo>
                    <a:pt x="748" y="257"/>
                    <a:pt x="748" y="257"/>
                    <a:pt x="748" y="257"/>
                  </a:cubicBezTo>
                  <a:cubicBezTo>
                    <a:pt x="742" y="247"/>
                    <a:pt x="742" y="247"/>
                    <a:pt x="742" y="247"/>
                  </a:cubicBezTo>
                  <a:cubicBezTo>
                    <a:pt x="786" y="220"/>
                    <a:pt x="786" y="220"/>
                    <a:pt x="786" y="220"/>
                  </a:cubicBezTo>
                  <a:lnTo>
                    <a:pt x="799" y="241"/>
                  </a:lnTo>
                  <a:close/>
                  <a:moveTo>
                    <a:pt x="750" y="176"/>
                  </a:moveTo>
                  <a:cubicBezTo>
                    <a:pt x="779" y="210"/>
                    <a:pt x="779" y="210"/>
                    <a:pt x="779" y="210"/>
                  </a:cubicBezTo>
                  <a:cubicBezTo>
                    <a:pt x="772" y="216"/>
                    <a:pt x="772" y="216"/>
                    <a:pt x="772" y="216"/>
                  </a:cubicBezTo>
                  <a:cubicBezTo>
                    <a:pt x="761" y="203"/>
                    <a:pt x="761" y="203"/>
                    <a:pt x="761" y="203"/>
                  </a:cubicBezTo>
                  <a:cubicBezTo>
                    <a:pt x="728" y="230"/>
                    <a:pt x="728" y="230"/>
                    <a:pt x="728" y="230"/>
                  </a:cubicBezTo>
                  <a:cubicBezTo>
                    <a:pt x="721" y="221"/>
                    <a:pt x="721" y="221"/>
                    <a:pt x="721" y="221"/>
                  </a:cubicBezTo>
                  <a:cubicBezTo>
                    <a:pt x="754" y="194"/>
                    <a:pt x="754" y="194"/>
                    <a:pt x="754" y="194"/>
                  </a:cubicBezTo>
                  <a:cubicBezTo>
                    <a:pt x="744" y="181"/>
                    <a:pt x="744" y="181"/>
                    <a:pt x="744" y="181"/>
                  </a:cubicBezTo>
                  <a:lnTo>
                    <a:pt x="750" y="176"/>
                  </a:lnTo>
                  <a:close/>
                  <a:moveTo>
                    <a:pt x="742" y="167"/>
                  </a:moveTo>
                  <a:cubicBezTo>
                    <a:pt x="736" y="174"/>
                    <a:pt x="736" y="174"/>
                    <a:pt x="736" y="174"/>
                  </a:cubicBezTo>
                  <a:cubicBezTo>
                    <a:pt x="714" y="153"/>
                    <a:pt x="714" y="153"/>
                    <a:pt x="714" y="153"/>
                  </a:cubicBezTo>
                  <a:cubicBezTo>
                    <a:pt x="706" y="162"/>
                    <a:pt x="706" y="162"/>
                    <a:pt x="706" y="162"/>
                  </a:cubicBezTo>
                  <a:cubicBezTo>
                    <a:pt x="727" y="181"/>
                    <a:pt x="727" y="181"/>
                    <a:pt x="727" y="181"/>
                  </a:cubicBezTo>
                  <a:cubicBezTo>
                    <a:pt x="721" y="187"/>
                    <a:pt x="721" y="187"/>
                    <a:pt x="721" y="187"/>
                  </a:cubicBezTo>
                  <a:cubicBezTo>
                    <a:pt x="700" y="168"/>
                    <a:pt x="700" y="168"/>
                    <a:pt x="700" y="168"/>
                  </a:cubicBezTo>
                  <a:cubicBezTo>
                    <a:pt x="691" y="178"/>
                    <a:pt x="691" y="178"/>
                    <a:pt x="691" y="178"/>
                  </a:cubicBezTo>
                  <a:cubicBezTo>
                    <a:pt x="714" y="200"/>
                    <a:pt x="714" y="200"/>
                    <a:pt x="714" y="200"/>
                  </a:cubicBezTo>
                  <a:cubicBezTo>
                    <a:pt x="708" y="206"/>
                    <a:pt x="708" y="206"/>
                    <a:pt x="708" y="206"/>
                  </a:cubicBezTo>
                  <a:cubicBezTo>
                    <a:pt x="677" y="177"/>
                    <a:pt x="677" y="177"/>
                    <a:pt x="677" y="177"/>
                  </a:cubicBezTo>
                  <a:cubicBezTo>
                    <a:pt x="711" y="139"/>
                    <a:pt x="711" y="139"/>
                    <a:pt x="711" y="139"/>
                  </a:cubicBezTo>
                  <a:lnTo>
                    <a:pt x="742" y="167"/>
                  </a:lnTo>
                  <a:close/>
                  <a:moveTo>
                    <a:pt x="665" y="105"/>
                  </a:moveTo>
                  <a:cubicBezTo>
                    <a:pt x="680" y="116"/>
                    <a:pt x="680" y="116"/>
                    <a:pt x="680" y="116"/>
                  </a:cubicBezTo>
                  <a:cubicBezTo>
                    <a:pt x="686" y="120"/>
                    <a:pt x="689" y="122"/>
                    <a:pt x="691" y="124"/>
                  </a:cubicBezTo>
                  <a:cubicBezTo>
                    <a:pt x="693" y="127"/>
                    <a:pt x="694" y="130"/>
                    <a:pt x="695" y="133"/>
                  </a:cubicBezTo>
                  <a:cubicBezTo>
                    <a:pt x="695" y="136"/>
                    <a:pt x="694" y="140"/>
                    <a:pt x="692" y="143"/>
                  </a:cubicBezTo>
                  <a:cubicBezTo>
                    <a:pt x="690" y="146"/>
                    <a:pt x="688" y="148"/>
                    <a:pt x="685" y="149"/>
                  </a:cubicBezTo>
                  <a:cubicBezTo>
                    <a:pt x="683" y="150"/>
                    <a:pt x="681" y="150"/>
                    <a:pt x="679" y="150"/>
                  </a:cubicBezTo>
                  <a:cubicBezTo>
                    <a:pt x="676" y="150"/>
                    <a:pt x="674" y="149"/>
                    <a:pt x="672" y="149"/>
                  </a:cubicBezTo>
                  <a:cubicBezTo>
                    <a:pt x="670" y="148"/>
                    <a:pt x="666" y="145"/>
                    <a:pt x="662" y="143"/>
                  </a:cubicBezTo>
                  <a:cubicBezTo>
                    <a:pt x="656" y="138"/>
                    <a:pt x="656" y="138"/>
                    <a:pt x="656" y="138"/>
                  </a:cubicBezTo>
                  <a:cubicBezTo>
                    <a:pt x="645" y="154"/>
                    <a:pt x="645" y="154"/>
                    <a:pt x="645" y="154"/>
                  </a:cubicBezTo>
                  <a:cubicBezTo>
                    <a:pt x="635" y="148"/>
                    <a:pt x="635" y="148"/>
                    <a:pt x="635" y="148"/>
                  </a:cubicBezTo>
                  <a:lnTo>
                    <a:pt x="665" y="105"/>
                  </a:lnTo>
                  <a:close/>
                  <a:moveTo>
                    <a:pt x="632" y="87"/>
                  </a:moveTo>
                  <a:cubicBezTo>
                    <a:pt x="629" y="95"/>
                    <a:pt x="629" y="95"/>
                    <a:pt x="629" y="95"/>
                  </a:cubicBezTo>
                  <a:cubicBezTo>
                    <a:pt x="603" y="84"/>
                    <a:pt x="603" y="84"/>
                    <a:pt x="603" y="84"/>
                  </a:cubicBezTo>
                  <a:cubicBezTo>
                    <a:pt x="598" y="95"/>
                    <a:pt x="598" y="95"/>
                    <a:pt x="598" y="95"/>
                  </a:cubicBezTo>
                  <a:cubicBezTo>
                    <a:pt x="620" y="105"/>
                    <a:pt x="620" y="105"/>
                    <a:pt x="620" y="105"/>
                  </a:cubicBezTo>
                  <a:cubicBezTo>
                    <a:pt x="617" y="113"/>
                    <a:pt x="617" y="113"/>
                    <a:pt x="617" y="113"/>
                  </a:cubicBezTo>
                  <a:cubicBezTo>
                    <a:pt x="595" y="103"/>
                    <a:pt x="595" y="103"/>
                    <a:pt x="595" y="103"/>
                  </a:cubicBezTo>
                  <a:cubicBezTo>
                    <a:pt x="586" y="123"/>
                    <a:pt x="586" y="123"/>
                    <a:pt x="586" y="123"/>
                  </a:cubicBezTo>
                  <a:cubicBezTo>
                    <a:pt x="576" y="119"/>
                    <a:pt x="576" y="119"/>
                    <a:pt x="576" y="119"/>
                  </a:cubicBezTo>
                  <a:cubicBezTo>
                    <a:pt x="596" y="71"/>
                    <a:pt x="596" y="71"/>
                    <a:pt x="596" y="71"/>
                  </a:cubicBezTo>
                  <a:lnTo>
                    <a:pt x="632" y="87"/>
                  </a:lnTo>
                  <a:close/>
                  <a:moveTo>
                    <a:pt x="523" y="77"/>
                  </a:moveTo>
                  <a:cubicBezTo>
                    <a:pt x="525" y="72"/>
                    <a:pt x="527" y="68"/>
                    <a:pt x="529" y="65"/>
                  </a:cubicBezTo>
                  <a:cubicBezTo>
                    <a:pt x="531" y="63"/>
                    <a:pt x="534" y="61"/>
                    <a:pt x="536" y="59"/>
                  </a:cubicBezTo>
                  <a:cubicBezTo>
                    <a:pt x="539" y="58"/>
                    <a:pt x="542" y="57"/>
                    <a:pt x="545" y="57"/>
                  </a:cubicBezTo>
                  <a:cubicBezTo>
                    <a:pt x="548" y="56"/>
                    <a:pt x="553" y="57"/>
                    <a:pt x="557" y="58"/>
                  </a:cubicBezTo>
                  <a:cubicBezTo>
                    <a:pt x="565" y="60"/>
                    <a:pt x="571" y="64"/>
                    <a:pt x="575" y="70"/>
                  </a:cubicBezTo>
                  <a:cubicBezTo>
                    <a:pt x="578" y="76"/>
                    <a:pt x="579" y="83"/>
                    <a:pt x="577" y="91"/>
                  </a:cubicBezTo>
                  <a:cubicBezTo>
                    <a:pt x="575" y="99"/>
                    <a:pt x="570" y="105"/>
                    <a:pt x="564" y="108"/>
                  </a:cubicBezTo>
                  <a:cubicBezTo>
                    <a:pt x="558" y="111"/>
                    <a:pt x="551" y="112"/>
                    <a:pt x="543" y="110"/>
                  </a:cubicBezTo>
                  <a:cubicBezTo>
                    <a:pt x="535" y="108"/>
                    <a:pt x="529" y="104"/>
                    <a:pt x="526" y="98"/>
                  </a:cubicBezTo>
                  <a:cubicBezTo>
                    <a:pt x="522" y="92"/>
                    <a:pt x="521" y="85"/>
                    <a:pt x="523" y="77"/>
                  </a:cubicBezTo>
                  <a:close/>
                  <a:moveTo>
                    <a:pt x="460" y="45"/>
                  </a:moveTo>
                  <a:cubicBezTo>
                    <a:pt x="473" y="66"/>
                    <a:pt x="473" y="66"/>
                    <a:pt x="473" y="66"/>
                  </a:cubicBezTo>
                  <a:cubicBezTo>
                    <a:pt x="487" y="46"/>
                    <a:pt x="487" y="46"/>
                    <a:pt x="487" y="46"/>
                  </a:cubicBezTo>
                  <a:cubicBezTo>
                    <a:pt x="500" y="47"/>
                    <a:pt x="500" y="47"/>
                    <a:pt x="500" y="47"/>
                  </a:cubicBezTo>
                  <a:cubicBezTo>
                    <a:pt x="477" y="76"/>
                    <a:pt x="477" y="76"/>
                    <a:pt x="477" y="76"/>
                  </a:cubicBezTo>
                  <a:cubicBezTo>
                    <a:pt x="476" y="97"/>
                    <a:pt x="476" y="97"/>
                    <a:pt x="476" y="97"/>
                  </a:cubicBezTo>
                  <a:cubicBezTo>
                    <a:pt x="465" y="97"/>
                    <a:pt x="465" y="97"/>
                    <a:pt x="465" y="97"/>
                  </a:cubicBezTo>
                  <a:cubicBezTo>
                    <a:pt x="466" y="75"/>
                    <a:pt x="466" y="75"/>
                    <a:pt x="466" y="75"/>
                  </a:cubicBezTo>
                  <a:cubicBezTo>
                    <a:pt x="447" y="44"/>
                    <a:pt x="447" y="44"/>
                    <a:pt x="447" y="44"/>
                  </a:cubicBezTo>
                  <a:lnTo>
                    <a:pt x="460" y="45"/>
                  </a:lnTo>
                  <a:close/>
                  <a:moveTo>
                    <a:pt x="441" y="44"/>
                  </a:moveTo>
                  <a:cubicBezTo>
                    <a:pt x="442" y="53"/>
                    <a:pt x="442" y="53"/>
                    <a:pt x="442" y="53"/>
                  </a:cubicBezTo>
                  <a:cubicBezTo>
                    <a:pt x="425" y="54"/>
                    <a:pt x="425" y="54"/>
                    <a:pt x="425" y="54"/>
                  </a:cubicBezTo>
                  <a:cubicBezTo>
                    <a:pt x="428" y="97"/>
                    <a:pt x="428" y="97"/>
                    <a:pt x="428" y="97"/>
                  </a:cubicBezTo>
                  <a:cubicBezTo>
                    <a:pt x="417" y="98"/>
                    <a:pt x="417" y="98"/>
                    <a:pt x="417" y="98"/>
                  </a:cubicBezTo>
                  <a:cubicBezTo>
                    <a:pt x="413" y="55"/>
                    <a:pt x="413" y="55"/>
                    <a:pt x="413" y="55"/>
                  </a:cubicBezTo>
                  <a:cubicBezTo>
                    <a:pt x="397" y="56"/>
                    <a:pt x="397" y="56"/>
                    <a:pt x="397" y="56"/>
                  </a:cubicBezTo>
                  <a:cubicBezTo>
                    <a:pt x="396" y="48"/>
                    <a:pt x="396" y="48"/>
                    <a:pt x="396" y="48"/>
                  </a:cubicBezTo>
                  <a:lnTo>
                    <a:pt x="441" y="44"/>
                  </a:lnTo>
                  <a:close/>
                  <a:moveTo>
                    <a:pt x="386" y="50"/>
                  </a:moveTo>
                  <a:cubicBezTo>
                    <a:pt x="395" y="101"/>
                    <a:pt x="395" y="101"/>
                    <a:pt x="395" y="101"/>
                  </a:cubicBezTo>
                  <a:cubicBezTo>
                    <a:pt x="384" y="103"/>
                    <a:pt x="384" y="103"/>
                    <a:pt x="384" y="103"/>
                  </a:cubicBezTo>
                  <a:cubicBezTo>
                    <a:pt x="375" y="52"/>
                    <a:pt x="375" y="52"/>
                    <a:pt x="375" y="52"/>
                  </a:cubicBezTo>
                  <a:lnTo>
                    <a:pt x="386" y="50"/>
                  </a:lnTo>
                  <a:close/>
                  <a:moveTo>
                    <a:pt x="324" y="70"/>
                  </a:moveTo>
                  <a:cubicBezTo>
                    <a:pt x="325" y="68"/>
                    <a:pt x="327" y="65"/>
                    <a:pt x="330" y="63"/>
                  </a:cubicBezTo>
                  <a:cubicBezTo>
                    <a:pt x="333" y="61"/>
                    <a:pt x="336" y="60"/>
                    <a:pt x="340" y="59"/>
                  </a:cubicBezTo>
                  <a:cubicBezTo>
                    <a:pt x="347" y="57"/>
                    <a:pt x="353" y="57"/>
                    <a:pt x="357" y="59"/>
                  </a:cubicBezTo>
                  <a:cubicBezTo>
                    <a:pt x="361" y="60"/>
                    <a:pt x="364" y="63"/>
                    <a:pt x="365" y="68"/>
                  </a:cubicBezTo>
                  <a:cubicBezTo>
                    <a:pt x="354" y="71"/>
                    <a:pt x="354" y="71"/>
                    <a:pt x="354" y="71"/>
                  </a:cubicBezTo>
                  <a:cubicBezTo>
                    <a:pt x="353" y="69"/>
                    <a:pt x="352" y="67"/>
                    <a:pt x="350" y="67"/>
                  </a:cubicBezTo>
                  <a:cubicBezTo>
                    <a:pt x="348" y="66"/>
                    <a:pt x="345" y="66"/>
                    <a:pt x="342" y="67"/>
                  </a:cubicBezTo>
                  <a:cubicBezTo>
                    <a:pt x="339" y="68"/>
                    <a:pt x="337" y="69"/>
                    <a:pt x="335" y="71"/>
                  </a:cubicBezTo>
                  <a:cubicBezTo>
                    <a:pt x="334" y="72"/>
                    <a:pt x="334" y="73"/>
                    <a:pt x="334" y="74"/>
                  </a:cubicBezTo>
                  <a:cubicBezTo>
                    <a:pt x="335" y="76"/>
                    <a:pt x="336" y="76"/>
                    <a:pt x="337" y="77"/>
                  </a:cubicBezTo>
                  <a:cubicBezTo>
                    <a:pt x="339" y="78"/>
                    <a:pt x="342" y="78"/>
                    <a:pt x="348" y="78"/>
                  </a:cubicBezTo>
                  <a:cubicBezTo>
                    <a:pt x="354" y="77"/>
                    <a:pt x="358" y="77"/>
                    <a:pt x="361" y="78"/>
                  </a:cubicBezTo>
                  <a:cubicBezTo>
                    <a:pt x="364" y="79"/>
                    <a:pt x="366" y="80"/>
                    <a:pt x="368" y="81"/>
                  </a:cubicBezTo>
                  <a:cubicBezTo>
                    <a:pt x="370" y="83"/>
                    <a:pt x="372" y="86"/>
                    <a:pt x="373" y="89"/>
                  </a:cubicBezTo>
                  <a:cubicBezTo>
                    <a:pt x="373" y="92"/>
                    <a:pt x="373" y="95"/>
                    <a:pt x="372" y="98"/>
                  </a:cubicBezTo>
                  <a:cubicBezTo>
                    <a:pt x="371" y="101"/>
                    <a:pt x="369" y="103"/>
                    <a:pt x="366" y="105"/>
                  </a:cubicBezTo>
                  <a:cubicBezTo>
                    <a:pt x="364" y="107"/>
                    <a:pt x="360" y="109"/>
                    <a:pt x="355" y="110"/>
                  </a:cubicBezTo>
                  <a:cubicBezTo>
                    <a:pt x="348" y="112"/>
                    <a:pt x="342" y="112"/>
                    <a:pt x="338" y="110"/>
                  </a:cubicBezTo>
                  <a:cubicBezTo>
                    <a:pt x="333" y="108"/>
                    <a:pt x="330" y="105"/>
                    <a:pt x="328" y="100"/>
                  </a:cubicBezTo>
                  <a:cubicBezTo>
                    <a:pt x="338" y="96"/>
                    <a:pt x="338" y="96"/>
                    <a:pt x="338" y="96"/>
                  </a:cubicBezTo>
                  <a:cubicBezTo>
                    <a:pt x="340" y="99"/>
                    <a:pt x="342" y="101"/>
                    <a:pt x="344" y="102"/>
                  </a:cubicBezTo>
                  <a:cubicBezTo>
                    <a:pt x="346" y="103"/>
                    <a:pt x="349" y="103"/>
                    <a:pt x="353" y="102"/>
                  </a:cubicBezTo>
                  <a:cubicBezTo>
                    <a:pt x="356" y="101"/>
                    <a:pt x="359" y="99"/>
                    <a:pt x="360" y="97"/>
                  </a:cubicBezTo>
                  <a:cubicBezTo>
                    <a:pt x="362" y="96"/>
                    <a:pt x="362" y="94"/>
                    <a:pt x="362" y="92"/>
                  </a:cubicBezTo>
                  <a:cubicBezTo>
                    <a:pt x="361" y="91"/>
                    <a:pt x="361" y="90"/>
                    <a:pt x="360" y="89"/>
                  </a:cubicBezTo>
                  <a:cubicBezTo>
                    <a:pt x="359" y="89"/>
                    <a:pt x="357" y="88"/>
                    <a:pt x="355" y="88"/>
                  </a:cubicBezTo>
                  <a:cubicBezTo>
                    <a:pt x="354" y="88"/>
                    <a:pt x="351" y="88"/>
                    <a:pt x="346" y="88"/>
                  </a:cubicBezTo>
                  <a:cubicBezTo>
                    <a:pt x="339" y="89"/>
                    <a:pt x="335" y="88"/>
                    <a:pt x="332" y="87"/>
                  </a:cubicBezTo>
                  <a:cubicBezTo>
                    <a:pt x="328" y="85"/>
                    <a:pt x="325" y="82"/>
                    <a:pt x="324" y="78"/>
                  </a:cubicBezTo>
                  <a:cubicBezTo>
                    <a:pt x="323" y="76"/>
                    <a:pt x="323" y="73"/>
                    <a:pt x="324" y="70"/>
                  </a:cubicBezTo>
                  <a:close/>
                  <a:moveTo>
                    <a:pt x="286" y="79"/>
                  </a:moveTo>
                  <a:cubicBezTo>
                    <a:pt x="292" y="77"/>
                    <a:pt x="296" y="75"/>
                    <a:pt x="299" y="75"/>
                  </a:cubicBezTo>
                  <a:cubicBezTo>
                    <a:pt x="302" y="75"/>
                    <a:pt x="304" y="75"/>
                    <a:pt x="307" y="77"/>
                  </a:cubicBezTo>
                  <a:cubicBezTo>
                    <a:pt x="309" y="78"/>
                    <a:pt x="311" y="80"/>
                    <a:pt x="312" y="83"/>
                  </a:cubicBezTo>
                  <a:cubicBezTo>
                    <a:pt x="314" y="87"/>
                    <a:pt x="314" y="90"/>
                    <a:pt x="313" y="94"/>
                  </a:cubicBezTo>
                  <a:cubicBezTo>
                    <a:pt x="311" y="97"/>
                    <a:pt x="309" y="100"/>
                    <a:pt x="304" y="102"/>
                  </a:cubicBezTo>
                  <a:cubicBezTo>
                    <a:pt x="307" y="103"/>
                    <a:pt x="310" y="103"/>
                    <a:pt x="312" y="104"/>
                  </a:cubicBezTo>
                  <a:cubicBezTo>
                    <a:pt x="314" y="105"/>
                    <a:pt x="317" y="106"/>
                    <a:pt x="321" y="109"/>
                  </a:cubicBezTo>
                  <a:cubicBezTo>
                    <a:pt x="331" y="115"/>
                    <a:pt x="331" y="115"/>
                    <a:pt x="331" y="115"/>
                  </a:cubicBezTo>
                  <a:cubicBezTo>
                    <a:pt x="319" y="121"/>
                    <a:pt x="319" y="121"/>
                    <a:pt x="319" y="121"/>
                  </a:cubicBezTo>
                  <a:cubicBezTo>
                    <a:pt x="307" y="114"/>
                    <a:pt x="307" y="114"/>
                    <a:pt x="307" y="114"/>
                  </a:cubicBezTo>
                  <a:cubicBezTo>
                    <a:pt x="302" y="112"/>
                    <a:pt x="300" y="110"/>
                    <a:pt x="298" y="109"/>
                  </a:cubicBezTo>
                  <a:cubicBezTo>
                    <a:pt x="297" y="109"/>
                    <a:pt x="295" y="109"/>
                    <a:pt x="294" y="109"/>
                  </a:cubicBezTo>
                  <a:cubicBezTo>
                    <a:pt x="293" y="109"/>
                    <a:pt x="291" y="110"/>
                    <a:pt x="289" y="111"/>
                  </a:cubicBezTo>
                  <a:cubicBezTo>
                    <a:pt x="286" y="112"/>
                    <a:pt x="286" y="112"/>
                    <a:pt x="286" y="112"/>
                  </a:cubicBezTo>
                  <a:cubicBezTo>
                    <a:pt x="295" y="131"/>
                    <a:pt x="295" y="131"/>
                    <a:pt x="295" y="131"/>
                  </a:cubicBezTo>
                  <a:cubicBezTo>
                    <a:pt x="285" y="136"/>
                    <a:pt x="285" y="136"/>
                    <a:pt x="285" y="136"/>
                  </a:cubicBezTo>
                  <a:cubicBezTo>
                    <a:pt x="264" y="89"/>
                    <a:pt x="264" y="89"/>
                    <a:pt x="264" y="89"/>
                  </a:cubicBezTo>
                  <a:lnTo>
                    <a:pt x="286" y="79"/>
                  </a:lnTo>
                  <a:close/>
                  <a:moveTo>
                    <a:pt x="250" y="96"/>
                  </a:moveTo>
                  <a:cubicBezTo>
                    <a:pt x="255" y="104"/>
                    <a:pt x="255" y="104"/>
                    <a:pt x="255" y="104"/>
                  </a:cubicBezTo>
                  <a:cubicBezTo>
                    <a:pt x="229" y="120"/>
                    <a:pt x="229" y="120"/>
                    <a:pt x="229" y="120"/>
                  </a:cubicBezTo>
                  <a:cubicBezTo>
                    <a:pt x="235" y="130"/>
                    <a:pt x="235" y="130"/>
                    <a:pt x="235" y="130"/>
                  </a:cubicBezTo>
                  <a:cubicBezTo>
                    <a:pt x="259" y="115"/>
                    <a:pt x="259" y="115"/>
                    <a:pt x="259" y="115"/>
                  </a:cubicBezTo>
                  <a:cubicBezTo>
                    <a:pt x="264" y="122"/>
                    <a:pt x="264" y="122"/>
                    <a:pt x="264" y="122"/>
                  </a:cubicBezTo>
                  <a:cubicBezTo>
                    <a:pt x="240" y="137"/>
                    <a:pt x="240" y="137"/>
                    <a:pt x="240" y="137"/>
                  </a:cubicBezTo>
                  <a:cubicBezTo>
                    <a:pt x="247" y="149"/>
                    <a:pt x="247" y="149"/>
                    <a:pt x="247" y="149"/>
                  </a:cubicBezTo>
                  <a:cubicBezTo>
                    <a:pt x="274" y="132"/>
                    <a:pt x="274" y="132"/>
                    <a:pt x="274" y="132"/>
                  </a:cubicBezTo>
                  <a:cubicBezTo>
                    <a:pt x="278" y="139"/>
                    <a:pt x="278" y="139"/>
                    <a:pt x="278" y="139"/>
                  </a:cubicBezTo>
                  <a:cubicBezTo>
                    <a:pt x="242" y="162"/>
                    <a:pt x="242" y="162"/>
                    <a:pt x="242" y="162"/>
                  </a:cubicBezTo>
                  <a:cubicBezTo>
                    <a:pt x="214" y="119"/>
                    <a:pt x="214" y="119"/>
                    <a:pt x="214" y="119"/>
                  </a:cubicBezTo>
                  <a:lnTo>
                    <a:pt x="250" y="96"/>
                  </a:lnTo>
                  <a:close/>
                  <a:moveTo>
                    <a:pt x="175" y="151"/>
                  </a:moveTo>
                  <a:cubicBezTo>
                    <a:pt x="210" y="171"/>
                    <a:pt x="210" y="171"/>
                    <a:pt x="210" y="171"/>
                  </a:cubicBezTo>
                  <a:cubicBezTo>
                    <a:pt x="196" y="133"/>
                    <a:pt x="196" y="133"/>
                    <a:pt x="196" y="133"/>
                  </a:cubicBezTo>
                  <a:cubicBezTo>
                    <a:pt x="206" y="125"/>
                    <a:pt x="206" y="125"/>
                    <a:pt x="206" y="125"/>
                  </a:cubicBezTo>
                  <a:cubicBezTo>
                    <a:pt x="223" y="177"/>
                    <a:pt x="223" y="177"/>
                    <a:pt x="223" y="177"/>
                  </a:cubicBezTo>
                  <a:cubicBezTo>
                    <a:pt x="214" y="185"/>
                    <a:pt x="214" y="185"/>
                    <a:pt x="214" y="185"/>
                  </a:cubicBezTo>
                  <a:cubicBezTo>
                    <a:pt x="165" y="159"/>
                    <a:pt x="165" y="159"/>
                    <a:pt x="165" y="159"/>
                  </a:cubicBezTo>
                  <a:lnTo>
                    <a:pt x="175" y="151"/>
                  </a:lnTo>
                  <a:close/>
                  <a:moveTo>
                    <a:pt x="160" y="165"/>
                  </a:moveTo>
                  <a:cubicBezTo>
                    <a:pt x="197" y="201"/>
                    <a:pt x="197" y="201"/>
                    <a:pt x="197" y="201"/>
                  </a:cubicBezTo>
                  <a:cubicBezTo>
                    <a:pt x="189" y="209"/>
                    <a:pt x="189" y="209"/>
                    <a:pt x="189" y="209"/>
                  </a:cubicBezTo>
                  <a:cubicBezTo>
                    <a:pt x="152" y="174"/>
                    <a:pt x="152" y="174"/>
                    <a:pt x="152" y="174"/>
                  </a:cubicBezTo>
                  <a:lnTo>
                    <a:pt x="160" y="165"/>
                  </a:lnTo>
                  <a:close/>
                  <a:moveTo>
                    <a:pt x="121" y="211"/>
                  </a:moveTo>
                  <a:cubicBezTo>
                    <a:pt x="163" y="214"/>
                    <a:pt x="163" y="214"/>
                    <a:pt x="163" y="214"/>
                  </a:cubicBezTo>
                  <a:cubicBezTo>
                    <a:pt x="135" y="193"/>
                    <a:pt x="135" y="193"/>
                    <a:pt x="135" y="193"/>
                  </a:cubicBezTo>
                  <a:cubicBezTo>
                    <a:pt x="142" y="184"/>
                    <a:pt x="142" y="184"/>
                    <a:pt x="142" y="184"/>
                  </a:cubicBezTo>
                  <a:cubicBezTo>
                    <a:pt x="182" y="216"/>
                    <a:pt x="182" y="216"/>
                    <a:pt x="182" y="216"/>
                  </a:cubicBezTo>
                  <a:cubicBezTo>
                    <a:pt x="175" y="225"/>
                    <a:pt x="175" y="225"/>
                    <a:pt x="175" y="225"/>
                  </a:cubicBezTo>
                  <a:cubicBezTo>
                    <a:pt x="134" y="222"/>
                    <a:pt x="134" y="222"/>
                    <a:pt x="134" y="222"/>
                  </a:cubicBezTo>
                  <a:cubicBezTo>
                    <a:pt x="161" y="243"/>
                    <a:pt x="161" y="243"/>
                    <a:pt x="161" y="243"/>
                  </a:cubicBezTo>
                  <a:cubicBezTo>
                    <a:pt x="155" y="252"/>
                    <a:pt x="155" y="252"/>
                    <a:pt x="155" y="252"/>
                  </a:cubicBezTo>
                  <a:cubicBezTo>
                    <a:pt x="114" y="220"/>
                    <a:pt x="114" y="220"/>
                    <a:pt x="114" y="220"/>
                  </a:cubicBezTo>
                  <a:lnTo>
                    <a:pt x="121" y="211"/>
                  </a:lnTo>
                  <a:close/>
                  <a:moveTo>
                    <a:pt x="88" y="264"/>
                  </a:moveTo>
                  <a:cubicBezTo>
                    <a:pt x="112" y="278"/>
                    <a:pt x="112" y="278"/>
                    <a:pt x="112" y="278"/>
                  </a:cubicBezTo>
                  <a:cubicBezTo>
                    <a:pt x="116" y="280"/>
                    <a:pt x="119" y="281"/>
                    <a:pt x="120" y="281"/>
                  </a:cubicBezTo>
                  <a:cubicBezTo>
                    <a:pt x="122" y="282"/>
                    <a:pt x="124" y="282"/>
                    <a:pt x="126" y="281"/>
                  </a:cubicBezTo>
                  <a:cubicBezTo>
                    <a:pt x="128" y="280"/>
                    <a:pt x="130" y="278"/>
                    <a:pt x="132" y="275"/>
                  </a:cubicBezTo>
                  <a:cubicBezTo>
                    <a:pt x="133" y="272"/>
                    <a:pt x="134" y="270"/>
                    <a:pt x="134" y="268"/>
                  </a:cubicBezTo>
                  <a:cubicBezTo>
                    <a:pt x="134" y="266"/>
                    <a:pt x="133" y="264"/>
                    <a:pt x="131" y="263"/>
                  </a:cubicBezTo>
                  <a:cubicBezTo>
                    <a:pt x="130" y="262"/>
                    <a:pt x="127" y="260"/>
                    <a:pt x="124" y="258"/>
                  </a:cubicBezTo>
                  <a:cubicBezTo>
                    <a:pt x="99" y="244"/>
                    <a:pt x="99" y="244"/>
                    <a:pt x="99" y="244"/>
                  </a:cubicBezTo>
                  <a:cubicBezTo>
                    <a:pt x="104" y="234"/>
                    <a:pt x="104" y="234"/>
                    <a:pt x="104" y="234"/>
                  </a:cubicBezTo>
                  <a:cubicBezTo>
                    <a:pt x="128" y="248"/>
                    <a:pt x="128" y="248"/>
                    <a:pt x="128" y="248"/>
                  </a:cubicBezTo>
                  <a:cubicBezTo>
                    <a:pt x="134" y="251"/>
                    <a:pt x="137" y="253"/>
                    <a:pt x="139" y="255"/>
                  </a:cubicBezTo>
                  <a:cubicBezTo>
                    <a:pt x="141" y="257"/>
                    <a:pt x="142" y="259"/>
                    <a:pt x="143" y="261"/>
                  </a:cubicBezTo>
                  <a:cubicBezTo>
                    <a:pt x="144" y="263"/>
                    <a:pt x="144" y="266"/>
                    <a:pt x="144" y="269"/>
                  </a:cubicBezTo>
                  <a:cubicBezTo>
                    <a:pt x="143" y="272"/>
                    <a:pt x="142" y="275"/>
                    <a:pt x="140" y="279"/>
                  </a:cubicBezTo>
                  <a:cubicBezTo>
                    <a:pt x="137" y="284"/>
                    <a:pt x="134" y="287"/>
                    <a:pt x="132" y="289"/>
                  </a:cubicBezTo>
                  <a:cubicBezTo>
                    <a:pt x="130" y="291"/>
                    <a:pt x="127" y="292"/>
                    <a:pt x="125" y="293"/>
                  </a:cubicBezTo>
                  <a:cubicBezTo>
                    <a:pt x="123" y="293"/>
                    <a:pt x="120" y="293"/>
                    <a:pt x="118" y="293"/>
                  </a:cubicBezTo>
                  <a:cubicBezTo>
                    <a:pt x="115" y="292"/>
                    <a:pt x="111" y="290"/>
                    <a:pt x="106" y="287"/>
                  </a:cubicBezTo>
                  <a:cubicBezTo>
                    <a:pt x="82" y="274"/>
                    <a:pt x="82" y="274"/>
                    <a:pt x="82" y="274"/>
                  </a:cubicBezTo>
                  <a:lnTo>
                    <a:pt x="88" y="264"/>
                  </a:lnTo>
                  <a:close/>
                  <a:moveTo>
                    <a:pt x="45" y="402"/>
                  </a:moveTo>
                  <a:cubicBezTo>
                    <a:pt x="82" y="384"/>
                    <a:pt x="82" y="384"/>
                    <a:pt x="82" y="384"/>
                  </a:cubicBezTo>
                  <a:cubicBezTo>
                    <a:pt x="48" y="379"/>
                    <a:pt x="48" y="379"/>
                    <a:pt x="48" y="379"/>
                  </a:cubicBezTo>
                  <a:cubicBezTo>
                    <a:pt x="50" y="368"/>
                    <a:pt x="50" y="368"/>
                    <a:pt x="50" y="368"/>
                  </a:cubicBezTo>
                  <a:cubicBezTo>
                    <a:pt x="101" y="376"/>
                    <a:pt x="101" y="376"/>
                    <a:pt x="101" y="376"/>
                  </a:cubicBezTo>
                  <a:cubicBezTo>
                    <a:pt x="99" y="387"/>
                    <a:pt x="99" y="387"/>
                    <a:pt x="99" y="387"/>
                  </a:cubicBezTo>
                  <a:cubicBezTo>
                    <a:pt x="62" y="405"/>
                    <a:pt x="62" y="405"/>
                    <a:pt x="62" y="405"/>
                  </a:cubicBezTo>
                  <a:cubicBezTo>
                    <a:pt x="95" y="410"/>
                    <a:pt x="95" y="410"/>
                    <a:pt x="95" y="410"/>
                  </a:cubicBezTo>
                  <a:cubicBezTo>
                    <a:pt x="94" y="421"/>
                    <a:pt x="94" y="421"/>
                    <a:pt x="94" y="421"/>
                  </a:cubicBezTo>
                  <a:cubicBezTo>
                    <a:pt x="43" y="413"/>
                    <a:pt x="43" y="413"/>
                    <a:pt x="43" y="413"/>
                  </a:cubicBezTo>
                  <a:lnTo>
                    <a:pt x="45" y="402"/>
                  </a:lnTo>
                  <a:close/>
                  <a:moveTo>
                    <a:pt x="42" y="427"/>
                  </a:moveTo>
                  <a:cubicBezTo>
                    <a:pt x="94" y="430"/>
                    <a:pt x="94" y="430"/>
                    <a:pt x="94" y="430"/>
                  </a:cubicBezTo>
                  <a:cubicBezTo>
                    <a:pt x="93" y="441"/>
                    <a:pt x="93" y="441"/>
                    <a:pt x="93" y="441"/>
                  </a:cubicBezTo>
                  <a:cubicBezTo>
                    <a:pt x="42" y="439"/>
                    <a:pt x="42" y="439"/>
                    <a:pt x="42" y="439"/>
                  </a:cubicBezTo>
                  <a:lnTo>
                    <a:pt x="42" y="427"/>
                  </a:lnTo>
                  <a:close/>
                  <a:moveTo>
                    <a:pt x="43" y="487"/>
                  </a:moveTo>
                  <a:cubicBezTo>
                    <a:pt x="63" y="486"/>
                    <a:pt x="63" y="486"/>
                    <a:pt x="63" y="486"/>
                  </a:cubicBezTo>
                  <a:cubicBezTo>
                    <a:pt x="62" y="464"/>
                    <a:pt x="62" y="464"/>
                    <a:pt x="62" y="464"/>
                  </a:cubicBezTo>
                  <a:cubicBezTo>
                    <a:pt x="42" y="465"/>
                    <a:pt x="42" y="465"/>
                    <a:pt x="42" y="465"/>
                  </a:cubicBezTo>
                  <a:cubicBezTo>
                    <a:pt x="41" y="453"/>
                    <a:pt x="41" y="453"/>
                    <a:pt x="41" y="453"/>
                  </a:cubicBezTo>
                  <a:cubicBezTo>
                    <a:pt x="92" y="450"/>
                    <a:pt x="92" y="450"/>
                    <a:pt x="92" y="450"/>
                  </a:cubicBezTo>
                  <a:cubicBezTo>
                    <a:pt x="93" y="462"/>
                    <a:pt x="93" y="462"/>
                    <a:pt x="93" y="462"/>
                  </a:cubicBezTo>
                  <a:cubicBezTo>
                    <a:pt x="71" y="463"/>
                    <a:pt x="71" y="463"/>
                    <a:pt x="71" y="463"/>
                  </a:cubicBezTo>
                  <a:cubicBezTo>
                    <a:pt x="72" y="486"/>
                    <a:pt x="72" y="486"/>
                    <a:pt x="72" y="486"/>
                  </a:cubicBezTo>
                  <a:cubicBezTo>
                    <a:pt x="94" y="484"/>
                    <a:pt x="94" y="484"/>
                    <a:pt x="94" y="484"/>
                  </a:cubicBezTo>
                  <a:cubicBezTo>
                    <a:pt x="95" y="496"/>
                    <a:pt x="95" y="496"/>
                    <a:pt x="95" y="496"/>
                  </a:cubicBezTo>
                  <a:cubicBezTo>
                    <a:pt x="43" y="499"/>
                    <a:pt x="43" y="499"/>
                    <a:pt x="43" y="499"/>
                  </a:cubicBezTo>
                  <a:lnTo>
                    <a:pt x="43" y="487"/>
                  </a:lnTo>
                  <a:close/>
                  <a:moveTo>
                    <a:pt x="98" y="546"/>
                  </a:moveTo>
                  <a:cubicBezTo>
                    <a:pt x="95" y="551"/>
                    <a:pt x="89" y="555"/>
                    <a:pt x="81" y="557"/>
                  </a:cubicBezTo>
                  <a:cubicBezTo>
                    <a:pt x="73" y="559"/>
                    <a:pt x="66" y="558"/>
                    <a:pt x="60" y="554"/>
                  </a:cubicBezTo>
                  <a:cubicBezTo>
                    <a:pt x="54" y="550"/>
                    <a:pt x="51" y="544"/>
                    <a:pt x="49" y="536"/>
                  </a:cubicBezTo>
                  <a:cubicBezTo>
                    <a:pt x="48" y="529"/>
                    <a:pt x="48" y="523"/>
                    <a:pt x="51" y="518"/>
                  </a:cubicBezTo>
                  <a:cubicBezTo>
                    <a:pt x="53" y="515"/>
                    <a:pt x="55" y="513"/>
                    <a:pt x="59" y="511"/>
                  </a:cubicBezTo>
                  <a:cubicBezTo>
                    <a:pt x="64" y="521"/>
                    <a:pt x="64" y="521"/>
                    <a:pt x="64" y="521"/>
                  </a:cubicBezTo>
                  <a:cubicBezTo>
                    <a:pt x="61" y="523"/>
                    <a:pt x="60" y="524"/>
                    <a:pt x="58" y="527"/>
                  </a:cubicBezTo>
                  <a:cubicBezTo>
                    <a:pt x="57" y="529"/>
                    <a:pt x="57" y="532"/>
                    <a:pt x="58" y="535"/>
                  </a:cubicBezTo>
                  <a:cubicBezTo>
                    <a:pt x="59" y="539"/>
                    <a:pt x="61" y="542"/>
                    <a:pt x="64" y="544"/>
                  </a:cubicBezTo>
                  <a:cubicBezTo>
                    <a:pt x="67" y="546"/>
                    <a:pt x="72" y="547"/>
                    <a:pt x="78" y="545"/>
                  </a:cubicBezTo>
                  <a:cubicBezTo>
                    <a:pt x="84" y="544"/>
                    <a:pt x="89" y="542"/>
                    <a:pt x="91" y="539"/>
                  </a:cubicBezTo>
                  <a:cubicBezTo>
                    <a:pt x="93" y="536"/>
                    <a:pt x="94" y="532"/>
                    <a:pt x="93" y="528"/>
                  </a:cubicBezTo>
                  <a:cubicBezTo>
                    <a:pt x="92" y="525"/>
                    <a:pt x="91" y="522"/>
                    <a:pt x="89" y="521"/>
                  </a:cubicBezTo>
                  <a:cubicBezTo>
                    <a:pt x="86" y="519"/>
                    <a:pt x="83" y="518"/>
                    <a:pt x="79" y="518"/>
                  </a:cubicBezTo>
                  <a:cubicBezTo>
                    <a:pt x="80" y="506"/>
                    <a:pt x="80" y="506"/>
                    <a:pt x="80" y="506"/>
                  </a:cubicBezTo>
                  <a:cubicBezTo>
                    <a:pt x="86" y="507"/>
                    <a:pt x="91" y="509"/>
                    <a:pt x="94" y="512"/>
                  </a:cubicBezTo>
                  <a:cubicBezTo>
                    <a:pt x="98" y="515"/>
                    <a:pt x="100" y="520"/>
                    <a:pt x="101" y="526"/>
                  </a:cubicBezTo>
                  <a:cubicBezTo>
                    <a:pt x="103" y="533"/>
                    <a:pt x="102" y="540"/>
                    <a:pt x="98" y="546"/>
                  </a:cubicBezTo>
                  <a:close/>
                  <a:moveTo>
                    <a:pt x="115" y="330"/>
                  </a:moveTo>
                  <a:cubicBezTo>
                    <a:pt x="102" y="331"/>
                    <a:pt x="102" y="331"/>
                    <a:pt x="102" y="331"/>
                  </a:cubicBezTo>
                  <a:cubicBezTo>
                    <a:pt x="95" y="353"/>
                    <a:pt x="95" y="353"/>
                    <a:pt x="95" y="353"/>
                  </a:cubicBezTo>
                  <a:cubicBezTo>
                    <a:pt x="105" y="361"/>
                    <a:pt x="105" y="361"/>
                    <a:pt x="105" y="361"/>
                  </a:cubicBezTo>
                  <a:cubicBezTo>
                    <a:pt x="101" y="373"/>
                    <a:pt x="101" y="373"/>
                    <a:pt x="101" y="373"/>
                  </a:cubicBezTo>
                  <a:cubicBezTo>
                    <a:pt x="59" y="336"/>
                    <a:pt x="59" y="336"/>
                    <a:pt x="59" y="336"/>
                  </a:cubicBezTo>
                  <a:cubicBezTo>
                    <a:pt x="62" y="324"/>
                    <a:pt x="62" y="324"/>
                    <a:pt x="62" y="324"/>
                  </a:cubicBezTo>
                  <a:cubicBezTo>
                    <a:pt x="118" y="318"/>
                    <a:pt x="118" y="318"/>
                    <a:pt x="118" y="318"/>
                  </a:cubicBezTo>
                  <a:lnTo>
                    <a:pt x="115" y="330"/>
                  </a:lnTo>
                  <a:close/>
                  <a:moveTo>
                    <a:pt x="252" y="762"/>
                  </a:moveTo>
                  <a:cubicBezTo>
                    <a:pt x="252" y="763"/>
                    <a:pt x="251" y="764"/>
                    <a:pt x="250" y="764"/>
                  </a:cubicBezTo>
                  <a:cubicBezTo>
                    <a:pt x="248" y="765"/>
                    <a:pt x="239" y="763"/>
                    <a:pt x="238" y="764"/>
                  </a:cubicBezTo>
                  <a:cubicBezTo>
                    <a:pt x="233" y="764"/>
                    <a:pt x="232" y="764"/>
                    <a:pt x="231" y="766"/>
                  </a:cubicBezTo>
                  <a:cubicBezTo>
                    <a:pt x="231" y="767"/>
                    <a:pt x="231" y="770"/>
                    <a:pt x="229" y="770"/>
                  </a:cubicBezTo>
                  <a:cubicBezTo>
                    <a:pt x="227" y="769"/>
                    <a:pt x="222" y="768"/>
                    <a:pt x="219" y="768"/>
                  </a:cubicBezTo>
                  <a:cubicBezTo>
                    <a:pt x="218" y="768"/>
                    <a:pt x="217" y="768"/>
                    <a:pt x="216" y="768"/>
                  </a:cubicBezTo>
                  <a:cubicBezTo>
                    <a:pt x="205" y="781"/>
                    <a:pt x="197" y="792"/>
                    <a:pt x="185" y="804"/>
                  </a:cubicBezTo>
                  <a:cubicBezTo>
                    <a:pt x="185" y="804"/>
                    <a:pt x="183" y="805"/>
                    <a:pt x="183" y="805"/>
                  </a:cubicBezTo>
                  <a:cubicBezTo>
                    <a:pt x="191" y="792"/>
                    <a:pt x="199" y="779"/>
                    <a:pt x="208" y="766"/>
                  </a:cubicBezTo>
                  <a:cubicBezTo>
                    <a:pt x="209" y="764"/>
                    <a:pt x="208" y="763"/>
                    <a:pt x="208" y="763"/>
                  </a:cubicBezTo>
                  <a:cubicBezTo>
                    <a:pt x="207" y="761"/>
                    <a:pt x="210" y="758"/>
                    <a:pt x="212" y="758"/>
                  </a:cubicBezTo>
                  <a:cubicBezTo>
                    <a:pt x="212" y="758"/>
                    <a:pt x="213" y="758"/>
                    <a:pt x="214" y="758"/>
                  </a:cubicBezTo>
                  <a:cubicBezTo>
                    <a:pt x="219" y="750"/>
                    <a:pt x="219" y="750"/>
                    <a:pt x="221" y="747"/>
                  </a:cubicBezTo>
                  <a:cubicBezTo>
                    <a:pt x="219" y="746"/>
                    <a:pt x="211" y="743"/>
                    <a:pt x="213" y="741"/>
                  </a:cubicBezTo>
                  <a:cubicBezTo>
                    <a:pt x="214" y="741"/>
                    <a:pt x="216" y="741"/>
                    <a:pt x="218" y="741"/>
                  </a:cubicBezTo>
                  <a:cubicBezTo>
                    <a:pt x="220" y="742"/>
                    <a:pt x="222" y="742"/>
                    <a:pt x="223" y="743"/>
                  </a:cubicBezTo>
                  <a:cubicBezTo>
                    <a:pt x="227" y="739"/>
                    <a:pt x="229" y="736"/>
                    <a:pt x="231" y="731"/>
                  </a:cubicBezTo>
                  <a:cubicBezTo>
                    <a:pt x="231" y="730"/>
                    <a:pt x="234" y="726"/>
                    <a:pt x="233" y="726"/>
                  </a:cubicBezTo>
                  <a:cubicBezTo>
                    <a:pt x="233" y="724"/>
                    <a:pt x="233" y="724"/>
                    <a:pt x="233" y="723"/>
                  </a:cubicBezTo>
                  <a:cubicBezTo>
                    <a:pt x="237" y="725"/>
                    <a:pt x="239" y="727"/>
                    <a:pt x="239" y="731"/>
                  </a:cubicBezTo>
                  <a:cubicBezTo>
                    <a:pt x="239" y="731"/>
                    <a:pt x="239" y="734"/>
                    <a:pt x="239" y="735"/>
                  </a:cubicBezTo>
                  <a:cubicBezTo>
                    <a:pt x="236" y="738"/>
                    <a:pt x="234" y="742"/>
                    <a:pt x="231" y="745"/>
                  </a:cubicBezTo>
                  <a:cubicBezTo>
                    <a:pt x="232" y="746"/>
                    <a:pt x="233" y="746"/>
                    <a:pt x="234" y="746"/>
                  </a:cubicBezTo>
                  <a:cubicBezTo>
                    <a:pt x="237" y="748"/>
                    <a:pt x="239" y="748"/>
                    <a:pt x="242" y="750"/>
                  </a:cubicBezTo>
                  <a:cubicBezTo>
                    <a:pt x="243" y="749"/>
                    <a:pt x="244" y="750"/>
                    <a:pt x="244" y="749"/>
                  </a:cubicBezTo>
                  <a:cubicBezTo>
                    <a:pt x="252" y="753"/>
                    <a:pt x="253" y="761"/>
                    <a:pt x="252" y="762"/>
                  </a:cubicBezTo>
                  <a:close/>
                  <a:moveTo>
                    <a:pt x="189" y="735"/>
                  </a:moveTo>
                  <a:cubicBezTo>
                    <a:pt x="192" y="737"/>
                    <a:pt x="195" y="739"/>
                    <a:pt x="196" y="742"/>
                  </a:cubicBezTo>
                  <a:cubicBezTo>
                    <a:pt x="197" y="743"/>
                    <a:pt x="201" y="748"/>
                    <a:pt x="203" y="754"/>
                  </a:cubicBezTo>
                  <a:cubicBezTo>
                    <a:pt x="204" y="757"/>
                    <a:pt x="205" y="758"/>
                    <a:pt x="204" y="761"/>
                  </a:cubicBezTo>
                  <a:cubicBezTo>
                    <a:pt x="199" y="758"/>
                    <a:pt x="200" y="757"/>
                    <a:pt x="198" y="752"/>
                  </a:cubicBezTo>
                  <a:cubicBezTo>
                    <a:pt x="198" y="750"/>
                    <a:pt x="197" y="748"/>
                    <a:pt x="193" y="744"/>
                  </a:cubicBezTo>
                  <a:cubicBezTo>
                    <a:pt x="193" y="742"/>
                    <a:pt x="189" y="738"/>
                    <a:pt x="189" y="735"/>
                  </a:cubicBezTo>
                  <a:close/>
                  <a:moveTo>
                    <a:pt x="262" y="820"/>
                  </a:moveTo>
                  <a:cubicBezTo>
                    <a:pt x="262" y="818"/>
                    <a:pt x="260" y="817"/>
                    <a:pt x="260" y="815"/>
                  </a:cubicBezTo>
                  <a:cubicBezTo>
                    <a:pt x="266" y="807"/>
                    <a:pt x="274" y="789"/>
                    <a:pt x="281" y="779"/>
                  </a:cubicBezTo>
                  <a:cubicBezTo>
                    <a:pt x="282" y="777"/>
                    <a:pt x="283" y="776"/>
                    <a:pt x="284" y="776"/>
                  </a:cubicBezTo>
                  <a:cubicBezTo>
                    <a:pt x="284" y="777"/>
                    <a:pt x="285" y="777"/>
                    <a:pt x="283" y="781"/>
                  </a:cubicBezTo>
                  <a:cubicBezTo>
                    <a:pt x="283" y="782"/>
                    <a:pt x="263" y="819"/>
                    <a:pt x="265" y="821"/>
                  </a:cubicBezTo>
                  <a:cubicBezTo>
                    <a:pt x="263" y="821"/>
                    <a:pt x="263" y="821"/>
                    <a:pt x="262" y="820"/>
                  </a:cubicBezTo>
                  <a:close/>
                  <a:moveTo>
                    <a:pt x="289" y="829"/>
                  </a:moveTo>
                  <a:cubicBezTo>
                    <a:pt x="288" y="830"/>
                    <a:pt x="288" y="830"/>
                    <a:pt x="287" y="830"/>
                  </a:cubicBezTo>
                  <a:cubicBezTo>
                    <a:pt x="286" y="830"/>
                    <a:pt x="284" y="829"/>
                    <a:pt x="282" y="828"/>
                  </a:cubicBezTo>
                  <a:cubicBezTo>
                    <a:pt x="280" y="826"/>
                    <a:pt x="275" y="818"/>
                    <a:pt x="276" y="816"/>
                  </a:cubicBezTo>
                  <a:cubicBezTo>
                    <a:pt x="276" y="816"/>
                    <a:pt x="276" y="816"/>
                    <a:pt x="276" y="816"/>
                  </a:cubicBezTo>
                  <a:cubicBezTo>
                    <a:pt x="278" y="822"/>
                    <a:pt x="286" y="820"/>
                    <a:pt x="294" y="818"/>
                  </a:cubicBezTo>
                  <a:cubicBezTo>
                    <a:pt x="300" y="816"/>
                    <a:pt x="305" y="813"/>
                    <a:pt x="305" y="812"/>
                  </a:cubicBezTo>
                  <a:cubicBezTo>
                    <a:pt x="305" y="811"/>
                    <a:pt x="305" y="810"/>
                    <a:pt x="304" y="809"/>
                  </a:cubicBezTo>
                  <a:cubicBezTo>
                    <a:pt x="304" y="810"/>
                    <a:pt x="301" y="811"/>
                    <a:pt x="297" y="812"/>
                  </a:cubicBezTo>
                  <a:cubicBezTo>
                    <a:pt x="288" y="814"/>
                    <a:pt x="275" y="816"/>
                    <a:pt x="273" y="815"/>
                  </a:cubicBezTo>
                  <a:cubicBezTo>
                    <a:pt x="270" y="814"/>
                    <a:pt x="270" y="813"/>
                    <a:pt x="273" y="809"/>
                  </a:cubicBezTo>
                  <a:cubicBezTo>
                    <a:pt x="279" y="807"/>
                    <a:pt x="290" y="805"/>
                    <a:pt x="297" y="802"/>
                  </a:cubicBezTo>
                  <a:cubicBezTo>
                    <a:pt x="297" y="801"/>
                    <a:pt x="299" y="801"/>
                    <a:pt x="298" y="799"/>
                  </a:cubicBezTo>
                  <a:cubicBezTo>
                    <a:pt x="295" y="800"/>
                    <a:pt x="286" y="801"/>
                    <a:pt x="284" y="801"/>
                  </a:cubicBezTo>
                  <a:cubicBezTo>
                    <a:pt x="281" y="798"/>
                    <a:pt x="283" y="795"/>
                    <a:pt x="284" y="792"/>
                  </a:cubicBezTo>
                  <a:cubicBezTo>
                    <a:pt x="285" y="792"/>
                    <a:pt x="284" y="792"/>
                    <a:pt x="285" y="792"/>
                  </a:cubicBezTo>
                  <a:cubicBezTo>
                    <a:pt x="287" y="794"/>
                    <a:pt x="294" y="792"/>
                    <a:pt x="295" y="791"/>
                  </a:cubicBezTo>
                  <a:cubicBezTo>
                    <a:pt x="294" y="789"/>
                    <a:pt x="292" y="784"/>
                    <a:pt x="293" y="785"/>
                  </a:cubicBezTo>
                  <a:cubicBezTo>
                    <a:pt x="295" y="786"/>
                    <a:pt x="295" y="787"/>
                    <a:pt x="298" y="787"/>
                  </a:cubicBezTo>
                  <a:cubicBezTo>
                    <a:pt x="298" y="787"/>
                    <a:pt x="299" y="787"/>
                    <a:pt x="298" y="787"/>
                  </a:cubicBezTo>
                  <a:cubicBezTo>
                    <a:pt x="297" y="786"/>
                    <a:pt x="295" y="785"/>
                    <a:pt x="295" y="784"/>
                  </a:cubicBezTo>
                  <a:cubicBezTo>
                    <a:pt x="296" y="782"/>
                    <a:pt x="298" y="782"/>
                    <a:pt x="299" y="783"/>
                  </a:cubicBezTo>
                  <a:cubicBezTo>
                    <a:pt x="301" y="784"/>
                    <a:pt x="308" y="789"/>
                    <a:pt x="308" y="789"/>
                  </a:cubicBezTo>
                  <a:cubicBezTo>
                    <a:pt x="309" y="790"/>
                    <a:pt x="309" y="790"/>
                    <a:pt x="309" y="790"/>
                  </a:cubicBezTo>
                  <a:cubicBezTo>
                    <a:pt x="310" y="791"/>
                    <a:pt x="310" y="792"/>
                    <a:pt x="310" y="793"/>
                  </a:cubicBezTo>
                  <a:cubicBezTo>
                    <a:pt x="310" y="796"/>
                    <a:pt x="308" y="797"/>
                    <a:pt x="305" y="797"/>
                  </a:cubicBezTo>
                  <a:cubicBezTo>
                    <a:pt x="306" y="802"/>
                    <a:pt x="306" y="806"/>
                    <a:pt x="309" y="811"/>
                  </a:cubicBezTo>
                  <a:cubicBezTo>
                    <a:pt x="311" y="809"/>
                    <a:pt x="313" y="809"/>
                    <a:pt x="313" y="808"/>
                  </a:cubicBezTo>
                  <a:cubicBezTo>
                    <a:pt x="316" y="810"/>
                    <a:pt x="317" y="811"/>
                    <a:pt x="317" y="814"/>
                  </a:cubicBezTo>
                  <a:cubicBezTo>
                    <a:pt x="315" y="818"/>
                    <a:pt x="310" y="817"/>
                    <a:pt x="309" y="819"/>
                  </a:cubicBezTo>
                  <a:cubicBezTo>
                    <a:pt x="308" y="823"/>
                    <a:pt x="309" y="831"/>
                    <a:pt x="307" y="834"/>
                  </a:cubicBezTo>
                  <a:cubicBezTo>
                    <a:pt x="307" y="835"/>
                    <a:pt x="306" y="835"/>
                    <a:pt x="305" y="834"/>
                  </a:cubicBezTo>
                  <a:cubicBezTo>
                    <a:pt x="304" y="831"/>
                    <a:pt x="305" y="824"/>
                    <a:pt x="305" y="820"/>
                  </a:cubicBezTo>
                  <a:cubicBezTo>
                    <a:pt x="303" y="821"/>
                    <a:pt x="299" y="823"/>
                    <a:pt x="295" y="823"/>
                  </a:cubicBezTo>
                  <a:cubicBezTo>
                    <a:pt x="295" y="824"/>
                    <a:pt x="295" y="824"/>
                    <a:pt x="295" y="825"/>
                  </a:cubicBezTo>
                  <a:cubicBezTo>
                    <a:pt x="297" y="826"/>
                    <a:pt x="297" y="827"/>
                    <a:pt x="298" y="828"/>
                  </a:cubicBezTo>
                  <a:cubicBezTo>
                    <a:pt x="298" y="829"/>
                    <a:pt x="296" y="830"/>
                    <a:pt x="296" y="831"/>
                  </a:cubicBezTo>
                  <a:cubicBezTo>
                    <a:pt x="295" y="831"/>
                    <a:pt x="293" y="830"/>
                    <a:pt x="291" y="829"/>
                  </a:cubicBezTo>
                  <a:cubicBezTo>
                    <a:pt x="290" y="829"/>
                    <a:pt x="289" y="829"/>
                    <a:pt x="289" y="829"/>
                  </a:cubicBezTo>
                  <a:close/>
                  <a:moveTo>
                    <a:pt x="317" y="787"/>
                  </a:moveTo>
                  <a:cubicBezTo>
                    <a:pt x="317" y="785"/>
                    <a:pt x="319" y="786"/>
                    <a:pt x="320" y="786"/>
                  </a:cubicBezTo>
                  <a:cubicBezTo>
                    <a:pt x="323" y="788"/>
                    <a:pt x="325" y="789"/>
                    <a:pt x="326" y="794"/>
                  </a:cubicBezTo>
                  <a:cubicBezTo>
                    <a:pt x="326" y="795"/>
                    <a:pt x="326" y="796"/>
                    <a:pt x="325" y="798"/>
                  </a:cubicBezTo>
                  <a:cubicBezTo>
                    <a:pt x="323" y="798"/>
                    <a:pt x="319" y="798"/>
                    <a:pt x="319" y="795"/>
                  </a:cubicBezTo>
                  <a:cubicBezTo>
                    <a:pt x="318" y="793"/>
                    <a:pt x="316" y="788"/>
                    <a:pt x="317" y="787"/>
                  </a:cubicBezTo>
                  <a:close/>
                  <a:moveTo>
                    <a:pt x="341" y="802"/>
                  </a:moveTo>
                  <a:cubicBezTo>
                    <a:pt x="334" y="803"/>
                    <a:pt x="319" y="845"/>
                    <a:pt x="312" y="854"/>
                  </a:cubicBezTo>
                  <a:cubicBezTo>
                    <a:pt x="308" y="861"/>
                    <a:pt x="306" y="861"/>
                    <a:pt x="303" y="858"/>
                  </a:cubicBezTo>
                  <a:cubicBezTo>
                    <a:pt x="299" y="854"/>
                    <a:pt x="294" y="836"/>
                    <a:pt x="295" y="832"/>
                  </a:cubicBezTo>
                  <a:cubicBezTo>
                    <a:pt x="296" y="833"/>
                    <a:pt x="297" y="836"/>
                    <a:pt x="297" y="837"/>
                  </a:cubicBezTo>
                  <a:cubicBezTo>
                    <a:pt x="298" y="836"/>
                    <a:pt x="297" y="836"/>
                    <a:pt x="298" y="835"/>
                  </a:cubicBezTo>
                  <a:cubicBezTo>
                    <a:pt x="299" y="838"/>
                    <a:pt x="303" y="846"/>
                    <a:pt x="304" y="847"/>
                  </a:cubicBezTo>
                  <a:cubicBezTo>
                    <a:pt x="307" y="849"/>
                    <a:pt x="308" y="844"/>
                    <a:pt x="310" y="842"/>
                  </a:cubicBezTo>
                  <a:cubicBezTo>
                    <a:pt x="314" y="834"/>
                    <a:pt x="325" y="807"/>
                    <a:pt x="329" y="799"/>
                  </a:cubicBezTo>
                  <a:cubicBezTo>
                    <a:pt x="332" y="794"/>
                    <a:pt x="334" y="789"/>
                    <a:pt x="331" y="786"/>
                  </a:cubicBezTo>
                  <a:cubicBezTo>
                    <a:pt x="320" y="780"/>
                    <a:pt x="306" y="784"/>
                    <a:pt x="296" y="778"/>
                  </a:cubicBezTo>
                  <a:cubicBezTo>
                    <a:pt x="296" y="778"/>
                    <a:pt x="296" y="778"/>
                    <a:pt x="296" y="778"/>
                  </a:cubicBezTo>
                  <a:cubicBezTo>
                    <a:pt x="302" y="776"/>
                    <a:pt x="328" y="782"/>
                    <a:pt x="328" y="782"/>
                  </a:cubicBezTo>
                  <a:cubicBezTo>
                    <a:pt x="336" y="784"/>
                    <a:pt x="346" y="792"/>
                    <a:pt x="341" y="802"/>
                  </a:cubicBezTo>
                  <a:close/>
                  <a:moveTo>
                    <a:pt x="365" y="858"/>
                  </a:moveTo>
                  <a:cubicBezTo>
                    <a:pt x="365" y="858"/>
                    <a:pt x="363" y="859"/>
                    <a:pt x="362" y="859"/>
                  </a:cubicBezTo>
                  <a:cubicBezTo>
                    <a:pt x="362" y="859"/>
                    <a:pt x="362" y="860"/>
                    <a:pt x="360" y="861"/>
                  </a:cubicBezTo>
                  <a:cubicBezTo>
                    <a:pt x="360" y="861"/>
                    <a:pt x="358" y="862"/>
                    <a:pt x="356" y="861"/>
                  </a:cubicBezTo>
                  <a:cubicBezTo>
                    <a:pt x="356" y="861"/>
                    <a:pt x="355" y="860"/>
                    <a:pt x="354" y="860"/>
                  </a:cubicBezTo>
                  <a:cubicBezTo>
                    <a:pt x="354" y="860"/>
                    <a:pt x="352" y="859"/>
                    <a:pt x="351" y="859"/>
                  </a:cubicBezTo>
                  <a:cubicBezTo>
                    <a:pt x="351" y="859"/>
                    <a:pt x="349" y="859"/>
                    <a:pt x="352" y="858"/>
                  </a:cubicBezTo>
                  <a:cubicBezTo>
                    <a:pt x="352" y="858"/>
                    <a:pt x="352" y="857"/>
                    <a:pt x="353" y="857"/>
                  </a:cubicBezTo>
                  <a:cubicBezTo>
                    <a:pt x="353" y="857"/>
                    <a:pt x="354" y="857"/>
                    <a:pt x="354" y="857"/>
                  </a:cubicBezTo>
                  <a:cubicBezTo>
                    <a:pt x="354" y="857"/>
                    <a:pt x="354" y="856"/>
                    <a:pt x="355" y="857"/>
                  </a:cubicBezTo>
                  <a:cubicBezTo>
                    <a:pt x="355" y="857"/>
                    <a:pt x="356" y="858"/>
                    <a:pt x="357" y="855"/>
                  </a:cubicBezTo>
                  <a:cubicBezTo>
                    <a:pt x="357" y="855"/>
                    <a:pt x="357" y="855"/>
                    <a:pt x="358" y="855"/>
                  </a:cubicBezTo>
                  <a:cubicBezTo>
                    <a:pt x="358" y="855"/>
                    <a:pt x="362" y="853"/>
                    <a:pt x="371" y="847"/>
                  </a:cubicBezTo>
                  <a:cubicBezTo>
                    <a:pt x="371" y="847"/>
                    <a:pt x="379" y="842"/>
                    <a:pt x="384" y="837"/>
                  </a:cubicBezTo>
                  <a:cubicBezTo>
                    <a:pt x="384" y="837"/>
                    <a:pt x="388" y="834"/>
                    <a:pt x="393" y="830"/>
                  </a:cubicBezTo>
                  <a:cubicBezTo>
                    <a:pt x="393" y="830"/>
                    <a:pt x="406" y="820"/>
                    <a:pt x="408" y="817"/>
                  </a:cubicBezTo>
                  <a:cubicBezTo>
                    <a:pt x="408" y="817"/>
                    <a:pt x="399" y="812"/>
                    <a:pt x="400" y="808"/>
                  </a:cubicBezTo>
                  <a:cubicBezTo>
                    <a:pt x="400" y="808"/>
                    <a:pt x="401" y="806"/>
                    <a:pt x="402" y="808"/>
                  </a:cubicBezTo>
                  <a:cubicBezTo>
                    <a:pt x="402" y="808"/>
                    <a:pt x="406" y="811"/>
                    <a:pt x="413" y="810"/>
                  </a:cubicBezTo>
                  <a:cubicBezTo>
                    <a:pt x="413" y="810"/>
                    <a:pt x="416" y="810"/>
                    <a:pt x="420" y="807"/>
                  </a:cubicBezTo>
                  <a:cubicBezTo>
                    <a:pt x="420" y="807"/>
                    <a:pt x="425" y="806"/>
                    <a:pt x="427" y="815"/>
                  </a:cubicBezTo>
                  <a:cubicBezTo>
                    <a:pt x="427" y="815"/>
                    <a:pt x="427" y="819"/>
                    <a:pt x="425" y="818"/>
                  </a:cubicBezTo>
                  <a:cubicBezTo>
                    <a:pt x="425" y="818"/>
                    <a:pt x="422" y="818"/>
                    <a:pt x="419" y="819"/>
                  </a:cubicBezTo>
                  <a:cubicBezTo>
                    <a:pt x="419" y="819"/>
                    <a:pt x="418" y="818"/>
                    <a:pt x="416" y="820"/>
                  </a:cubicBezTo>
                  <a:cubicBezTo>
                    <a:pt x="416" y="820"/>
                    <a:pt x="410" y="826"/>
                    <a:pt x="397" y="834"/>
                  </a:cubicBezTo>
                  <a:cubicBezTo>
                    <a:pt x="397" y="834"/>
                    <a:pt x="390" y="839"/>
                    <a:pt x="381" y="848"/>
                  </a:cubicBezTo>
                  <a:cubicBezTo>
                    <a:pt x="381" y="848"/>
                    <a:pt x="374" y="854"/>
                    <a:pt x="365" y="858"/>
                  </a:cubicBezTo>
                  <a:close/>
                  <a:moveTo>
                    <a:pt x="430" y="858"/>
                  </a:moveTo>
                  <a:cubicBezTo>
                    <a:pt x="430" y="858"/>
                    <a:pt x="430" y="859"/>
                    <a:pt x="430" y="860"/>
                  </a:cubicBezTo>
                  <a:cubicBezTo>
                    <a:pt x="430" y="860"/>
                    <a:pt x="430" y="862"/>
                    <a:pt x="427" y="862"/>
                  </a:cubicBezTo>
                  <a:cubicBezTo>
                    <a:pt x="427" y="862"/>
                    <a:pt x="420" y="864"/>
                    <a:pt x="419" y="866"/>
                  </a:cubicBezTo>
                  <a:cubicBezTo>
                    <a:pt x="419" y="866"/>
                    <a:pt x="415" y="869"/>
                    <a:pt x="416" y="872"/>
                  </a:cubicBezTo>
                  <a:cubicBezTo>
                    <a:pt x="416" y="872"/>
                    <a:pt x="416" y="874"/>
                    <a:pt x="413" y="875"/>
                  </a:cubicBezTo>
                  <a:cubicBezTo>
                    <a:pt x="413" y="875"/>
                    <a:pt x="411" y="875"/>
                    <a:pt x="409" y="875"/>
                  </a:cubicBezTo>
                  <a:cubicBezTo>
                    <a:pt x="409" y="875"/>
                    <a:pt x="407" y="873"/>
                    <a:pt x="404" y="875"/>
                  </a:cubicBezTo>
                  <a:cubicBezTo>
                    <a:pt x="404" y="875"/>
                    <a:pt x="404" y="876"/>
                    <a:pt x="402" y="875"/>
                  </a:cubicBezTo>
                  <a:cubicBezTo>
                    <a:pt x="402" y="875"/>
                    <a:pt x="402" y="874"/>
                    <a:pt x="401" y="874"/>
                  </a:cubicBezTo>
                  <a:cubicBezTo>
                    <a:pt x="401" y="874"/>
                    <a:pt x="400" y="873"/>
                    <a:pt x="400" y="872"/>
                  </a:cubicBezTo>
                  <a:cubicBezTo>
                    <a:pt x="400" y="872"/>
                    <a:pt x="400" y="870"/>
                    <a:pt x="398" y="869"/>
                  </a:cubicBezTo>
                  <a:cubicBezTo>
                    <a:pt x="398" y="869"/>
                    <a:pt x="397" y="869"/>
                    <a:pt x="397" y="867"/>
                  </a:cubicBezTo>
                  <a:cubicBezTo>
                    <a:pt x="397" y="867"/>
                    <a:pt x="396" y="861"/>
                    <a:pt x="395" y="858"/>
                  </a:cubicBezTo>
                  <a:cubicBezTo>
                    <a:pt x="395" y="858"/>
                    <a:pt x="394" y="855"/>
                    <a:pt x="391" y="854"/>
                  </a:cubicBezTo>
                  <a:cubicBezTo>
                    <a:pt x="391" y="854"/>
                    <a:pt x="387" y="848"/>
                    <a:pt x="389" y="848"/>
                  </a:cubicBezTo>
                  <a:cubicBezTo>
                    <a:pt x="389" y="848"/>
                    <a:pt x="393" y="848"/>
                    <a:pt x="396" y="854"/>
                  </a:cubicBezTo>
                  <a:cubicBezTo>
                    <a:pt x="396" y="854"/>
                    <a:pt x="396" y="856"/>
                    <a:pt x="396" y="858"/>
                  </a:cubicBezTo>
                  <a:cubicBezTo>
                    <a:pt x="396" y="858"/>
                    <a:pt x="397" y="859"/>
                    <a:pt x="399" y="866"/>
                  </a:cubicBezTo>
                  <a:cubicBezTo>
                    <a:pt x="399" y="866"/>
                    <a:pt x="400" y="867"/>
                    <a:pt x="400" y="865"/>
                  </a:cubicBezTo>
                  <a:cubicBezTo>
                    <a:pt x="402" y="863"/>
                    <a:pt x="402" y="863"/>
                    <a:pt x="402" y="863"/>
                  </a:cubicBezTo>
                  <a:cubicBezTo>
                    <a:pt x="402" y="863"/>
                    <a:pt x="403" y="861"/>
                    <a:pt x="404" y="862"/>
                  </a:cubicBezTo>
                  <a:cubicBezTo>
                    <a:pt x="404" y="862"/>
                    <a:pt x="404" y="863"/>
                    <a:pt x="405" y="862"/>
                  </a:cubicBezTo>
                  <a:cubicBezTo>
                    <a:pt x="405" y="862"/>
                    <a:pt x="408" y="860"/>
                    <a:pt x="410" y="858"/>
                  </a:cubicBezTo>
                  <a:cubicBezTo>
                    <a:pt x="410" y="858"/>
                    <a:pt x="413" y="856"/>
                    <a:pt x="412" y="855"/>
                  </a:cubicBezTo>
                  <a:cubicBezTo>
                    <a:pt x="412" y="855"/>
                    <a:pt x="409" y="851"/>
                    <a:pt x="408" y="850"/>
                  </a:cubicBezTo>
                  <a:cubicBezTo>
                    <a:pt x="408" y="850"/>
                    <a:pt x="405" y="848"/>
                    <a:pt x="407" y="848"/>
                  </a:cubicBezTo>
                  <a:cubicBezTo>
                    <a:pt x="407" y="848"/>
                    <a:pt x="408" y="848"/>
                    <a:pt x="411" y="849"/>
                  </a:cubicBezTo>
                  <a:cubicBezTo>
                    <a:pt x="411" y="849"/>
                    <a:pt x="417" y="850"/>
                    <a:pt x="419" y="848"/>
                  </a:cubicBezTo>
                  <a:cubicBezTo>
                    <a:pt x="419" y="848"/>
                    <a:pt x="419" y="846"/>
                    <a:pt x="421" y="847"/>
                  </a:cubicBezTo>
                  <a:cubicBezTo>
                    <a:pt x="421" y="847"/>
                    <a:pt x="424" y="850"/>
                    <a:pt x="425" y="850"/>
                  </a:cubicBezTo>
                  <a:cubicBezTo>
                    <a:pt x="425" y="850"/>
                    <a:pt x="431" y="852"/>
                    <a:pt x="430" y="858"/>
                  </a:cubicBezTo>
                  <a:close/>
                  <a:moveTo>
                    <a:pt x="485" y="876"/>
                  </a:moveTo>
                  <a:cubicBezTo>
                    <a:pt x="485" y="876"/>
                    <a:pt x="485" y="878"/>
                    <a:pt x="483" y="877"/>
                  </a:cubicBezTo>
                  <a:cubicBezTo>
                    <a:pt x="483" y="877"/>
                    <a:pt x="477" y="874"/>
                    <a:pt x="475" y="866"/>
                  </a:cubicBezTo>
                  <a:cubicBezTo>
                    <a:pt x="475" y="866"/>
                    <a:pt x="473" y="857"/>
                    <a:pt x="473" y="856"/>
                  </a:cubicBezTo>
                  <a:cubicBezTo>
                    <a:pt x="473" y="856"/>
                    <a:pt x="473" y="856"/>
                    <a:pt x="473" y="854"/>
                  </a:cubicBezTo>
                  <a:cubicBezTo>
                    <a:pt x="472" y="848"/>
                    <a:pt x="472" y="848"/>
                    <a:pt x="472" y="848"/>
                  </a:cubicBezTo>
                  <a:cubicBezTo>
                    <a:pt x="472" y="848"/>
                    <a:pt x="472" y="848"/>
                    <a:pt x="473" y="847"/>
                  </a:cubicBezTo>
                  <a:cubicBezTo>
                    <a:pt x="473" y="847"/>
                    <a:pt x="472" y="846"/>
                    <a:pt x="473" y="845"/>
                  </a:cubicBezTo>
                  <a:cubicBezTo>
                    <a:pt x="473" y="845"/>
                    <a:pt x="473" y="845"/>
                    <a:pt x="473" y="845"/>
                  </a:cubicBezTo>
                  <a:cubicBezTo>
                    <a:pt x="473" y="845"/>
                    <a:pt x="473" y="842"/>
                    <a:pt x="474" y="843"/>
                  </a:cubicBezTo>
                  <a:cubicBezTo>
                    <a:pt x="474" y="843"/>
                    <a:pt x="475" y="844"/>
                    <a:pt x="474" y="846"/>
                  </a:cubicBezTo>
                  <a:cubicBezTo>
                    <a:pt x="474" y="846"/>
                    <a:pt x="473" y="848"/>
                    <a:pt x="477" y="855"/>
                  </a:cubicBezTo>
                  <a:cubicBezTo>
                    <a:pt x="477" y="855"/>
                    <a:pt x="478" y="856"/>
                    <a:pt x="479" y="856"/>
                  </a:cubicBezTo>
                  <a:cubicBezTo>
                    <a:pt x="479" y="856"/>
                    <a:pt x="480" y="857"/>
                    <a:pt x="481" y="860"/>
                  </a:cubicBezTo>
                  <a:cubicBezTo>
                    <a:pt x="481" y="860"/>
                    <a:pt x="481" y="862"/>
                    <a:pt x="481" y="862"/>
                  </a:cubicBezTo>
                  <a:cubicBezTo>
                    <a:pt x="481" y="862"/>
                    <a:pt x="480" y="864"/>
                    <a:pt x="482" y="863"/>
                  </a:cubicBezTo>
                  <a:cubicBezTo>
                    <a:pt x="482" y="863"/>
                    <a:pt x="483" y="863"/>
                    <a:pt x="483" y="864"/>
                  </a:cubicBezTo>
                  <a:cubicBezTo>
                    <a:pt x="483" y="864"/>
                    <a:pt x="483" y="867"/>
                    <a:pt x="483" y="868"/>
                  </a:cubicBezTo>
                  <a:cubicBezTo>
                    <a:pt x="483" y="868"/>
                    <a:pt x="484" y="869"/>
                    <a:pt x="484" y="870"/>
                  </a:cubicBezTo>
                  <a:cubicBezTo>
                    <a:pt x="484" y="870"/>
                    <a:pt x="484" y="871"/>
                    <a:pt x="484" y="871"/>
                  </a:cubicBezTo>
                  <a:cubicBezTo>
                    <a:pt x="484" y="871"/>
                    <a:pt x="485" y="871"/>
                    <a:pt x="485" y="871"/>
                  </a:cubicBezTo>
                  <a:cubicBezTo>
                    <a:pt x="485" y="871"/>
                    <a:pt x="486" y="876"/>
                    <a:pt x="485" y="876"/>
                  </a:cubicBezTo>
                  <a:close/>
                  <a:moveTo>
                    <a:pt x="482" y="834"/>
                  </a:moveTo>
                  <a:cubicBezTo>
                    <a:pt x="482" y="834"/>
                    <a:pt x="481" y="833"/>
                    <a:pt x="480" y="833"/>
                  </a:cubicBezTo>
                  <a:cubicBezTo>
                    <a:pt x="480" y="833"/>
                    <a:pt x="479" y="833"/>
                    <a:pt x="478" y="833"/>
                  </a:cubicBezTo>
                  <a:cubicBezTo>
                    <a:pt x="478" y="833"/>
                    <a:pt x="476" y="833"/>
                    <a:pt x="477" y="831"/>
                  </a:cubicBezTo>
                  <a:cubicBezTo>
                    <a:pt x="477" y="831"/>
                    <a:pt x="479" y="827"/>
                    <a:pt x="478" y="823"/>
                  </a:cubicBezTo>
                  <a:cubicBezTo>
                    <a:pt x="478" y="823"/>
                    <a:pt x="478" y="822"/>
                    <a:pt x="479" y="821"/>
                  </a:cubicBezTo>
                  <a:cubicBezTo>
                    <a:pt x="479" y="821"/>
                    <a:pt x="479" y="820"/>
                    <a:pt x="480" y="821"/>
                  </a:cubicBezTo>
                  <a:cubicBezTo>
                    <a:pt x="480" y="821"/>
                    <a:pt x="485" y="828"/>
                    <a:pt x="485" y="832"/>
                  </a:cubicBezTo>
                  <a:cubicBezTo>
                    <a:pt x="485" y="832"/>
                    <a:pt x="486" y="835"/>
                    <a:pt x="482" y="834"/>
                  </a:cubicBezTo>
                  <a:close/>
                  <a:moveTo>
                    <a:pt x="540" y="838"/>
                  </a:moveTo>
                  <a:cubicBezTo>
                    <a:pt x="540" y="838"/>
                    <a:pt x="539" y="842"/>
                    <a:pt x="537" y="843"/>
                  </a:cubicBezTo>
                  <a:cubicBezTo>
                    <a:pt x="537" y="843"/>
                    <a:pt x="536" y="844"/>
                    <a:pt x="536" y="846"/>
                  </a:cubicBezTo>
                  <a:cubicBezTo>
                    <a:pt x="536" y="846"/>
                    <a:pt x="533" y="852"/>
                    <a:pt x="531" y="853"/>
                  </a:cubicBezTo>
                  <a:cubicBezTo>
                    <a:pt x="531" y="853"/>
                    <a:pt x="528" y="855"/>
                    <a:pt x="529" y="857"/>
                  </a:cubicBezTo>
                  <a:cubicBezTo>
                    <a:pt x="529" y="857"/>
                    <a:pt x="533" y="860"/>
                    <a:pt x="532" y="864"/>
                  </a:cubicBezTo>
                  <a:cubicBezTo>
                    <a:pt x="532" y="864"/>
                    <a:pt x="532" y="865"/>
                    <a:pt x="531" y="865"/>
                  </a:cubicBezTo>
                  <a:cubicBezTo>
                    <a:pt x="531" y="865"/>
                    <a:pt x="530" y="866"/>
                    <a:pt x="529" y="866"/>
                  </a:cubicBezTo>
                  <a:cubicBezTo>
                    <a:pt x="529" y="866"/>
                    <a:pt x="528" y="866"/>
                    <a:pt x="528" y="866"/>
                  </a:cubicBezTo>
                  <a:cubicBezTo>
                    <a:pt x="528" y="866"/>
                    <a:pt x="524" y="868"/>
                    <a:pt x="522" y="868"/>
                  </a:cubicBezTo>
                  <a:cubicBezTo>
                    <a:pt x="522" y="868"/>
                    <a:pt x="520" y="868"/>
                    <a:pt x="517" y="868"/>
                  </a:cubicBezTo>
                  <a:cubicBezTo>
                    <a:pt x="517" y="868"/>
                    <a:pt x="517" y="867"/>
                    <a:pt x="516" y="868"/>
                  </a:cubicBezTo>
                  <a:cubicBezTo>
                    <a:pt x="516" y="868"/>
                    <a:pt x="512" y="873"/>
                    <a:pt x="507" y="869"/>
                  </a:cubicBezTo>
                  <a:cubicBezTo>
                    <a:pt x="507" y="869"/>
                    <a:pt x="506" y="868"/>
                    <a:pt x="505" y="867"/>
                  </a:cubicBezTo>
                  <a:cubicBezTo>
                    <a:pt x="504" y="867"/>
                    <a:pt x="503" y="866"/>
                    <a:pt x="502" y="866"/>
                  </a:cubicBezTo>
                  <a:cubicBezTo>
                    <a:pt x="502" y="866"/>
                    <a:pt x="496" y="862"/>
                    <a:pt x="494" y="861"/>
                  </a:cubicBezTo>
                  <a:cubicBezTo>
                    <a:pt x="494" y="861"/>
                    <a:pt x="490" y="858"/>
                    <a:pt x="490" y="856"/>
                  </a:cubicBezTo>
                  <a:cubicBezTo>
                    <a:pt x="490" y="856"/>
                    <a:pt x="489" y="853"/>
                    <a:pt x="487" y="853"/>
                  </a:cubicBezTo>
                  <a:cubicBezTo>
                    <a:pt x="487" y="853"/>
                    <a:pt x="486" y="853"/>
                    <a:pt x="486" y="851"/>
                  </a:cubicBezTo>
                  <a:cubicBezTo>
                    <a:pt x="486" y="851"/>
                    <a:pt x="486" y="851"/>
                    <a:pt x="486" y="851"/>
                  </a:cubicBezTo>
                  <a:cubicBezTo>
                    <a:pt x="486" y="851"/>
                    <a:pt x="486" y="851"/>
                    <a:pt x="486" y="850"/>
                  </a:cubicBezTo>
                  <a:cubicBezTo>
                    <a:pt x="486" y="850"/>
                    <a:pt x="485" y="849"/>
                    <a:pt x="487" y="846"/>
                  </a:cubicBezTo>
                  <a:cubicBezTo>
                    <a:pt x="487" y="846"/>
                    <a:pt x="489" y="844"/>
                    <a:pt x="491" y="843"/>
                  </a:cubicBezTo>
                  <a:cubicBezTo>
                    <a:pt x="491" y="843"/>
                    <a:pt x="495" y="839"/>
                    <a:pt x="498" y="837"/>
                  </a:cubicBezTo>
                  <a:cubicBezTo>
                    <a:pt x="498" y="837"/>
                    <a:pt x="499" y="836"/>
                    <a:pt x="500" y="835"/>
                  </a:cubicBezTo>
                  <a:cubicBezTo>
                    <a:pt x="501" y="834"/>
                    <a:pt x="502" y="833"/>
                    <a:pt x="502" y="833"/>
                  </a:cubicBezTo>
                  <a:cubicBezTo>
                    <a:pt x="502" y="833"/>
                    <a:pt x="504" y="831"/>
                    <a:pt x="506" y="830"/>
                  </a:cubicBezTo>
                  <a:cubicBezTo>
                    <a:pt x="506" y="830"/>
                    <a:pt x="509" y="829"/>
                    <a:pt x="509" y="828"/>
                  </a:cubicBezTo>
                  <a:cubicBezTo>
                    <a:pt x="509" y="828"/>
                    <a:pt x="509" y="825"/>
                    <a:pt x="509" y="824"/>
                  </a:cubicBezTo>
                  <a:cubicBezTo>
                    <a:pt x="507" y="809"/>
                    <a:pt x="507" y="809"/>
                    <a:pt x="507" y="809"/>
                  </a:cubicBezTo>
                  <a:cubicBezTo>
                    <a:pt x="507" y="809"/>
                    <a:pt x="507" y="808"/>
                    <a:pt x="508" y="809"/>
                  </a:cubicBezTo>
                  <a:cubicBezTo>
                    <a:pt x="508" y="809"/>
                    <a:pt x="509" y="809"/>
                    <a:pt x="510" y="809"/>
                  </a:cubicBezTo>
                  <a:cubicBezTo>
                    <a:pt x="510" y="809"/>
                    <a:pt x="512" y="808"/>
                    <a:pt x="513" y="812"/>
                  </a:cubicBezTo>
                  <a:cubicBezTo>
                    <a:pt x="513" y="812"/>
                    <a:pt x="515" y="816"/>
                    <a:pt x="516" y="820"/>
                  </a:cubicBezTo>
                  <a:cubicBezTo>
                    <a:pt x="516" y="820"/>
                    <a:pt x="516" y="825"/>
                    <a:pt x="516" y="826"/>
                  </a:cubicBezTo>
                  <a:cubicBezTo>
                    <a:pt x="516" y="826"/>
                    <a:pt x="516" y="828"/>
                    <a:pt x="518" y="828"/>
                  </a:cubicBezTo>
                  <a:cubicBezTo>
                    <a:pt x="518" y="828"/>
                    <a:pt x="520" y="828"/>
                    <a:pt x="523" y="828"/>
                  </a:cubicBezTo>
                  <a:cubicBezTo>
                    <a:pt x="527" y="829"/>
                    <a:pt x="531" y="829"/>
                    <a:pt x="533" y="829"/>
                  </a:cubicBezTo>
                  <a:cubicBezTo>
                    <a:pt x="533" y="829"/>
                    <a:pt x="537" y="830"/>
                    <a:pt x="541" y="835"/>
                  </a:cubicBezTo>
                  <a:cubicBezTo>
                    <a:pt x="541" y="835"/>
                    <a:pt x="542" y="835"/>
                    <a:pt x="540" y="838"/>
                  </a:cubicBezTo>
                  <a:close/>
                  <a:moveTo>
                    <a:pt x="604" y="809"/>
                  </a:moveTo>
                  <a:cubicBezTo>
                    <a:pt x="604" y="809"/>
                    <a:pt x="603" y="809"/>
                    <a:pt x="603" y="811"/>
                  </a:cubicBezTo>
                  <a:cubicBezTo>
                    <a:pt x="603" y="811"/>
                    <a:pt x="602" y="814"/>
                    <a:pt x="603" y="816"/>
                  </a:cubicBezTo>
                  <a:cubicBezTo>
                    <a:pt x="603" y="816"/>
                    <a:pt x="603" y="818"/>
                    <a:pt x="602" y="821"/>
                  </a:cubicBezTo>
                  <a:cubicBezTo>
                    <a:pt x="602" y="821"/>
                    <a:pt x="598" y="826"/>
                    <a:pt x="601" y="831"/>
                  </a:cubicBezTo>
                  <a:cubicBezTo>
                    <a:pt x="601" y="831"/>
                    <a:pt x="604" y="834"/>
                    <a:pt x="601" y="836"/>
                  </a:cubicBezTo>
                  <a:cubicBezTo>
                    <a:pt x="601" y="836"/>
                    <a:pt x="600" y="837"/>
                    <a:pt x="599" y="840"/>
                  </a:cubicBezTo>
                  <a:cubicBezTo>
                    <a:pt x="599" y="840"/>
                    <a:pt x="599" y="842"/>
                    <a:pt x="599" y="842"/>
                  </a:cubicBezTo>
                  <a:cubicBezTo>
                    <a:pt x="599" y="842"/>
                    <a:pt x="598" y="844"/>
                    <a:pt x="598" y="845"/>
                  </a:cubicBezTo>
                  <a:cubicBezTo>
                    <a:pt x="598" y="845"/>
                    <a:pt x="598" y="847"/>
                    <a:pt x="595" y="848"/>
                  </a:cubicBezTo>
                  <a:cubicBezTo>
                    <a:pt x="595" y="848"/>
                    <a:pt x="593" y="850"/>
                    <a:pt x="592" y="851"/>
                  </a:cubicBezTo>
                  <a:cubicBezTo>
                    <a:pt x="592" y="851"/>
                    <a:pt x="591" y="853"/>
                    <a:pt x="590" y="853"/>
                  </a:cubicBezTo>
                  <a:cubicBezTo>
                    <a:pt x="590" y="853"/>
                    <a:pt x="590" y="853"/>
                    <a:pt x="590" y="854"/>
                  </a:cubicBezTo>
                  <a:cubicBezTo>
                    <a:pt x="590" y="854"/>
                    <a:pt x="589" y="856"/>
                    <a:pt x="586" y="857"/>
                  </a:cubicBezTo>
                  <a:cubicBezTo>
                    <a:pt x="586" y="857"/>
                    <a:pt x="586" y="850"/>
                    <a:pt x="586" y="848"/>
                  </a:cubicBezTo>
                  <a:cubicBezTo>
                    <a:pt x="586" y="848"/>
                    <a:pt x="586" y="845"/>
                    <a:pt x="586" y="843"/>
                  </a:cubicBezTo>
                  <a:cubicBezTo>
                    <a:pt x="586" y="843"/>
                    <a:pt x="586" y="840"/>
                    <a:pt x="588" y="840"/>
                  </a:cubicBezTo>
                  <a:cubicBezTo>
                    <a:pt x="588" y="840"/>
                    <a:pt x="588" y="841"/>
                    <a:pt x="588" y="840"/>
                  </a:cubicBezTo>
                  <a:cubicBezTo>
                    <a:pt x="588" y="840"/>
                    <a:pt x="590" y="836"/>
                    <a:pt x="590" y="835"/>
                  </a:cubicBezTo>
                  <a:cubicBezTo>
                    <a:pt x="590" y="835"/>
                    <a:pt x="588" y="834"/>
                    <a:pt x="588" y="834"/>
                  </a:cubicBezTo>
                  <a:cubicBezTo>
                    <a:pt x="588" y="834"/>
                    <a:pt x="587" y="833"/>
                    <a:pt x="587" y="832"/>
                  </a:cubicBezTo>
                  <a:cubicBezTo>
                    <a:pt x="587" y="832"/>
                    <a:pt x="587" y="832"/>
                    <a:pt x="586" y="831"/>
                  </a:cubicBezTo>
                  <a:cubicBezTo>
                    <a:pt x="586" y="831"/>
                    <a:pt x="584" y="830"/>
                    <a:pt x="584" y="831"/>
                  </a:cubicBezTo>
                  <a:cubicBezTo>
                    <a:pt x="584" y="831"/>
                    <a:pt x="584" y="831"/>
                    <a:pt x="582" y="831"/>
                  </a:cubicBezTo>
                  <a:cubicBezTo>
                    <a:pt x="582" y="831"/>
                    <a:pt x="573" y="829"/>
                    <a:pt x="577" y="827"/>
                  </a:cubicBezTo>
                  <a:cubicBezTo>
                    <a:pt x="577" y="827"/>
                    <a:pt x="582" y="827"/>
                    <a:pt x="585" y="822"/>
                  </a:cubicBezTo>
                  <a:cubicBezTo>
                    <a:pt x="585" y="822"/>
                    <a:pt x="586" y="822"/>
                    <a:pt x="587" y="814"/>
                  </a:cubicBezTo>
                  <a:cubicBezTo>
                    <a:pt x="587" y="814"/>
                    <a:pt x="587" y="813"/>
                    <a:pt x="586" y="813"/>
                  </a:cubicBezTo>
                  <a:cubicBezTo>
                    <a:pt x="586" y="813"/>
                    <a:pt x="585" y="812"/>
                    <a:pt x="586" y="812"/>
                  </a:cubicBezTo>
                  <a:cubicBezTo>
                    <a:pt x="586" y="812"/>
                    <a:pt x="586" y="811"/>
                    <a:pt x="585" y="810"/>
                  </a:cubicBezTo>
                  <a:cubicBezTo>
                    <a:pt x="585" y="810"/>
                    <a:pt x="584" y="809"/>
                    <a:pt x="585" y="808"/>
                  </a:cubicBezTo>
                  <a:cubicBezTo>
                    <a:pt x="585" y="808"/>
                    <a:pt x="585" y="807"/>
                    <a:pt x="584" y="806"/>
                  </a:cubicBezTo>
                  <a:cubicBezTo>
                    <a:pt x="584" y="806"/>
                    <a:pt x="584" y="806"/>
                    <a:pt x="584" y="805"/>
                  </a:cubicBezTo>
                  <a:cubicBezTo>
                    <a:pt x="584" y="805"/>
                    <a:pt x="584" y="805"/>
                    <a:pt x="583" y="803"/>
                  </a:cubicBezTo>
                  <a:cubicBezTo>
                    <a:pt x="583" y="803"/>
                    <a:pt x="583" y="803"/>
                    <a:pt x="584" y="802"/>
                  </a:cubicBezTo>
                  <a:cubicBezTo>
                    <a:pt x="584" y="802"/>
                    <a:pt x="585" y="803"/>
                    <a:pt x="584" y="801"/>
                  </a:cubicBezTo>
                  <a:cubicBezTo>
                    <a:pt x="584" y="801"/>
                    <a:pt x="583" y="800"/>
                    <a:pt x="582" y="799"/>
                  </a:cubicBezTo>
                  <a:cubicBezTo>
                    <a:pt x="581" y="798"/>
                    <a:pt x="581" y="798"/>
                    <a:pt x="581" y="798"/>
                  </a:cubicBezTo>
                  <a:cubicBezTo>
                    <a:pt x="577" y="791"/>
                    <a:pt x="577" y="791"/>
                    <a:pt x="577" y="791"/>
                  </a:cubicBezTo>
                  <a:cubicBezTo>
                    <a:pt x="577" y="791"/>
                    <a:pt x="574" y="788"/>
                    <a:pt x="578" y="789"/>
                  </a:cubicBezTo>
                  <a:cubicBezTo>
                    <a:pt x="578" y="789"/>
                    <a:pt x="581" y="788"/>
                    <a:pt x="584" y="789"/>
                  </a:cubicBezTo>
                  <a:cubicBezTo>
                    <a:pt x="584" y="789"/>
                    <a:pt x="587" y="789"/>
                    <a:pt x="589" y="789"/>
                  </a:cubicBezTo>
                  <a:cubicBezTo>
                    <a:pt x="589" y="789"/>
                    <a:pt x="590" y="788"/>
                    <a:pt x="591" y="792"/>
                  </a:cubicBezTo>
                  <a:cubicBezTo>
                    <a:pt x="591" y="792"/>
                    <a:pt x="593" y="795"/>
                    <a:pt x="593" y="795"/>
                  </a:cubicBezTo>
                  <a:cubicBezTo>
                    <a:pt x="593" y="795"/>
                    <a:pt x="598" y="796"/>
                    <a:pt x="599" y="797"/>
                  </a:cubicBezTo>
                  <a:cubicBezTo>
                    <a:pt x="599" y="797"/>
                    <a:pt x="599" y="797"/>
                    <a:pt x="599" y="796"/>
                  </a:cubicBezTo>
                  <a:cubicBezTo>
                    <a:pt x="599" y="796"/>
                    <a:pt x="601" y="796"/>
                    <a:pt x="603" y="798"/>
                  </a:cubicBezTo>
                  <a:cubicBezTo>
                    <a:pt x="603" y="798"/>
                    <a:pt x="602" y="800"/>
                    <a:pt x="604" y="799"/>
                  </a:cubicBezTo>
                  <a:cubicBezTo>
                    <a:pt x="604" y="799"/>
                    <a:pt x="606" y="799"/>
                    <a:pt x="606" y="802"/>
                  </a:cubicBezTo>
                  <a:cubicBezTo>
                    <a:pt x="606" y="802"/>
                    <a:pt x="607" y="806"/>
                    <a:pt x="604" y="809"/>
                  </a:cubicBezTo>
                  <a:close/>
                  <a:moveTo>
                    <a:pt x="632" y="834"/>
                  </a:moveTo>
                  <a:cubicBezTo>
                    <a:pt x="632" y="834"/>
                    <a:pt x="631" y="837"/>
                    <a:pt x="628" y="838"/>
                  </a:cubicBezTo>
                  <a:cubicBezTo>
                    <a:pt x="628" y="838"/>
                    <a:pt x="626" y="839"/>
                    <a:pt x="624" y="839"/>
                  </a:cubicBezTo>
                  <a:cubicBezTo>
                    <a:pt x="624" y="839"/>
                    <a:pt x="622" y="839"/>
                    <a:pt x="622" y="838"/>
                  </a:cubicBezTo>
                  <a:cubicBezTo>
                    <a:pt x="622" y="838"/>
                    <a:pt x="621" y="838"/>
                    <a:pt x="620" y="839"/>
                  </a:cubicBezTo>
                  <a:cubicBezTo>
                    <a:pt x="620" y="839"/>
                    <a:pt x="619" y="839"/>
                    <a:pt x="618" y="837"/>
                  </a:cubicBezTo>
                  <a:cubicBezTo>
                    <a:pt x="618" y="837"/>
                    <a:pt x="616" y="836"/>
                    <a:pt x="616" y="834"/>
                  </a:cubicBezTo>
                  <a:cubicBezTo>
                    <a:pt x="616" y="834"/>
                    <a:pt x="616" y="831"/>
                    <a:pt x="615" y="829"/>
                  </a:cubicBezTo>
                  <a:cubicBezTo>
                    <a:pt x="615" y="829"/>
                    <a:pt x="613" y="824"/>
                    <a:pt x="616" y="825"/>
                  </a:cubicBezTo>
                  <a:cubicBezTo>
                    <a:pt x="616" y="825"/>
                    <a:pt x="617" y="825"/>
                    <a:pt x="619" y="824"/>
                  </a:cubicBezTo>
                  <a:cubicBezTo>
                    <a:pt x="619" y="824"/>
                    <a:pt x="622" y="825"/>
                    <a:pt x="626" y="826"/>
                  </a:cubicBezTo>
                  <a:cubicBezTo>
                    <a:pt x="626" y="826"/>
                    <a:pt x="629" y="828"/>
                    <a:pt x="630" y="828"/>
                  </a:cubicBezTo>
                  <a:cubicBezTo>
                    <a:pt x="630" y="828"/>
                    <a:pt x="632" y="828"/>
                    <a:pt x="632" y="831"/>
                  </a:cubicBezTo>
                  <a:cubicBezTo>
                    <a:pt x="632" y="831"/>
                    <a:pt x="632" y="832"/>
                    <a:pt x="632" y="833"/>
                  </a:cubicBezTo>
                  <a:cubicBezTo>
                    <a:pt x="632" y="833"/>
                    <a:pt x="632" y="834"/>
                    <a:pt x="632" y="834"/>
                  </a:cubicBezTo>
                  <a:close/>
                  <a:moveTo>
                    <a:pt x="667" y="773"/>
                  </a:moveTo>
                  <a:cubicBezTo>
                    <a:pt x="667" y="773"/>
                    <a:pt x="665" y="772"/>
                    <a:pt x="664" y="772"/>
                  </a:cubicBezTo>
                  <a:cubicBezTo>
                    <a:pt x="664" y="772"/>
                    <a:pt x="662" y="770"/>
                    <a:pt x="662" y="773"/>
                  </a:cubicBezTo>
                  <a:cubicBezTo>
                    <a:pt x="662" y="773"/>
                    <a:pt x="656" y="778"/>
                    <a:pt x="656" y="783"/>
                  </a:cubicBezTo>
                  <a:cubicBezTo>
                    <a:pt x="656" y="783"/>
                    <a:pt x="656" y="784"/>
                    <a:pt x="657" y="785"/>
                  </a:cubicBezTo>
                  <a:cubicBezTo>
                    <a:pt x="657" y="785"/>
                    <a:pt x="657" y="788"/>
                    <a:pt x="656" y="789"/>
                  </a:cubicBezTo>
                  <a:cubicBezTo>
                    <a:pt x="656" y="789"/>
                    <a:pt x="656" y="792"/>
                    <a:pt x="655" y="793"/>
                  </a:cubicBezTo>
                  <a:cubicBezTo>
                    <a:pt x="655" y="793"/>
                    <a:pt x="654" y="793"/>
                    <a:pt x="653" y="794"/>
                  </a:cubicBezTo>
                  <a:cubicBezTo>
                    <a:pt x="653" y="794"/>
                    <a:pt x="653" y="794"/>
                    <a:pt x="652" y="794"/>
                  </a:cubicBezTo>
                  <a:cubicBezTo>
                    <a:pt x="652" y="794"/>
                    <a:pt x="647" y="794"/>
                    <a:pt x="648" y="791"/>
                  </a:cubicBezTo>
                  <a:cubicBezTo>
                    <a:pt x="648" y="791"/>
                    <a:pt x="648" y="787"/>
                    <a:pt x="648" y="785"/>
                  </a:cubicBezTo>
                  <a:cubicBezTo>
                    <a:pt x="648" y="785"/>
                    <a:pt x="646" y="782"/>
                    <a:pt x="649" y="781"/>
                  </a:cubicBezTo>
                  <a:cubicBezTo>
                    <a:pt x="649" y="781"/>
                    <a:pt x="651" y="780"/>
                    <a:pt x="652" y="780"/>
                  </a:cubicBezTo>
                  <a:cubicBezTo>
                    <a:pt x="652" y="780"/>
                    <a:pt x="653" y="780"/>
                    <a:pt x="654" y="779"/>
                  </a:cubicBezTo>
                  <a:cubicBezTo>
                    <a:pt x="654" y="779"/>
                    <a:pt x="659" y="773"/>
                    <a:pt x="661" y="770"/>
                  </a:cubicBezTo>
                  <a:cubicBezTo>
                    <a:pt x="661" y="770"/>
                    <a:pt x="662" y="769"/>
                    <a:pt x="660" y="767"/>
                  </a:cubicBezTo>
                  <a:cubicBezTo>
                    <a:pt x="660" y="767"/>
                    <a:pt x="654" y="762"/>
                    <a:pt x="650" y="760"/>
                  </a:cubicBezTo>
                  <a:cubicBezTo>
                    <a:pt x="650" y="760"/>
                    <a:pt x="645" y="758"/>
                    <a:pt x="642" y="759"/>
                  </a:cubicBezTo>
                  <a:cubicBezTo>
                    <a:pt x="642" y="759"/>
                    <a:pt x="634" y="758"/>
                    <a:pt x="640" y="756"/>
                  </a:cubicBezTo>
                  <a:cubicBezTo>
                    <a:pt x="640" y="756"/>
                    <a:pt x="645" y="754"/>
                    <a:pt x="654" y="760"/>
                  </a:cubicBezTo>
                  <a:cubicBezTo>
                    <a:pt x="654" y="760"/>
                    <a:pt x="660" y="764"/>
                    <a:pt x="661" y="767"/>
                  </a:cubicBezTo>
                  <a:cubicBezTo>
                    <a:pt x="661" y="767"/>
                    <a:pt x="662" y="768"/>
                    <a:pt x="663" y="767"/>
                  </a:cubicBezTo>
                  <a:cubicBezTo>
                    <a:pt x="663" y="767"/>
                    <a:pt x="666" y="765"/>
                    <a:pt x="664" y="763"/>
                  </a:cubicBezTo>
                  <a:cubicBezTo>
                    <a:pt x="664" y="763"/>
                    <a:pt x="661" y="757"/>
                    <a:pt x="650" y="750"/>
                  </a:cubicBezTo>
                  <a:cubicBezTo>
                    <a:pt x="650" y="750"/>
                    <a:pt x="646" y="747"/>
                    <a:pt x="644" y="748"/>
                  </a:cubicBezTo>
                  <a:cubicBezTo>
                    <a:pt x="644" y="748"/>
                    <a:pt x="642" y="747"/>
                    <a:pt x="644" y="747"/>
                  </a:cubicBezTo>
                  <a:cubicBezTo>
                    <a:pt x="644" y="747"/>
                    <a:pt x="649" y="745"/>
                    <a:pt x="656" y="750"/>
                  </a:cubicBezTo>
                  <a:cubicBezTo>
                    <a:pt x="656" y="750"/>
                    <a:pt x="661" y="754"/>
                    <a:pt x="664" y="758"/>
                  </a:cubicBezTo>
                  <a:cubicBezTo>
                    <a:pt x="664" y="758"/>
                    <a:pt x="666" y="760"/>
                    <a:pt x="665" y="758"/>
                  </a:cubicBezTo>
                  <a:cubicBezTo>
                    <a:pt x="665" y="758"/>
                    <a:pt x="664" y="756"/>
                    <a:pt x="665" y="755"/>
                  </a:cubicBezTo>
                  <a:cubicBezTo>
                    <a:pt x="665" y="755"/>
                    <a:pt x="665" y="755"/>
                    <a:pt x="665" y="754"/>
                  </a:cubicBezTo>
                  <a:cubicBezTo>
                    <a:pt x="665" y="754"/>
                    <a:pt x="664" y="753"/>
                    <a:pt x="664" y="752"/>
                  </a:cubicBezTo>
                  <a:cubicBezTo>
                    <a:pt x="664" y="752"/>
                    <a:pt x="665" y="752"/>
                    <a:pt x="663" y="752"/>
                  </a:cubicBezTo>
                  <a:cubicBezTo>
                    <a:pt x="663" y="752"/>
                    <a:pt x="662" y="751"/>
                    <a:pt x="661" y="751"/>
                  </a:cubicBezTo>
                  <a:cubicBezTo>
                    <a:pt x="661" y="751"/>
                    <a:pt x="656" y="751"/>
                    <a:pt x="660" y="750"/>
                  </a:cubicBezTo>
                  <a:cubicBezTo>
                    <a:pt x="660" y="750"/>
                    <a:pt x="661" y="750"/>
                    <a:pt x="663" y="750"/>
                  </a:cubicBezTo>
                  <a:cubicBezTo>
                    <a:pt x="663" y="750"/>
                    <a:pt x="664" y="750"/>
                    <a:pt x="663" y="749"/>
                  </a:cubicBezTo>
                  <a:cubicBezTo>
                    <a:pt x="663" y="749"/>
                    <a:pt x="661" y="745"/>
                    <a:pt x="661" y="744"/>
                  </a:cubicBezTo>
                  <a:cubicBezTo>
                    <a:pt x="661" y="744"/>
                    <a:pt x="660" y="742"/>
                    <a:pt x="660" y="744"/>
                  </a:cubicBezTo>
                  <a:cubicBezTo>
                    <a:pt x="660" y="744"/>
                    <a:pt x="659" y="746"/>
                    <a:pt x="656" y="744"/>
                  </a:cubicBezTo>
                  <a:cubicBezTo>
                    <a:pt x="656" y="744"/>
                    <a:pt x="651" y="744"/>
                    <a:pt x="651" y="741"/>
                  </a:cubicBezTo>
                  <a:cubicBezTo>
                    <a:pt x="651" y="741"/>
                    <a:pt x="652" y="737"/>
                    <a:pt x="649" y="737"/>
                  </a:cubicBezTo>
                  <a:cubicBezTo>
                    <a:pt x="649" y="737"/>
                    <a:pt x="646" y="736"/>
                    <a:pt x="649" y="735"/>
                  </a:cubicBezTo>
                  <a:cubicBezTo>
                    <a:pt x="649" y="735"/>
                    <a:pt x="652" y="734"/>
                    <a:pt x="656" y="735"/>
                  </a:cubicBezTo>
                  <a:cubicBezTo>
                    <a:pt x="656" y="735"/>
                    <a:pt x="656" y="736"/>
                    <a:pt x="658" y="735"/>
                  </a:cubicBezTo>
                  <a:cubicBezTo>
                    <a:pt x="658" y="735"/>
                    <a:pt x="667" y="731"/>
                    <a:pt x="668" y="737"/>
                  </a:cubicBezTo>
                  <a:cubicBezTo>
                    <a:pt x="668" y="737"/>
                    <a:pt x="667" y="741"/>
                    <a:pt x="669" y="744"/>
                  </a:cubicBezTo>
                  <a:cubicBezTo>
                    <a:pt x="669" y="744"/>
                    <a:pt x="669" y="746"/>
                    <a:pt x="669" y="747"/>
                  </a:cubicBezTo>
                  <a:cubicBezTo>
                    <a:pt x="669" y="747"/>
                    <a:pt x="669" y="748"/>
                    <a:pt x="670" y="750"/>
                  </a:cubicBezTo>
                  <a:cubicBezTo>
                    <a:pt x="670" y="750"/>
                    <a:pt x="671" y="750"/>
                    <a:pt x="670" y="751"/>
                  </a:cubicBezTo>
                  <a:cubicBezTo>
                    <a:pt x="670" y="751"/>
                    <a:pt x="670" y="753"/>
                    <a:pt x="670" y="755"/>
                  </a:cubicBezTo>
                  <a:cubicBezTo>
                    <a:pt x="670" y="755"/>
                    <a:pt x="669" y="758"/>
                    <a:pt x="671" y="756"/>
                  </a:cubicBezTo>
                  <a:cubicBezTo>
                    <a:pt x="671" y="756"/>
                    <a:pt x="676" y="749"/>
                    <a:pt x="678" y="746"/>
                  </a:cubicBezTo>
                  <a:cubicBezTo>
                    <a:pt x="678" y="746"/>
                    <a:pt x="680" y="744"/>
                    <a:pt x="677" y="744"/>
                  </a:cubicBezTo>
                  <a:cubicBezTo>
                    <a:pt x="677" y="744"/>
                    <a:pt x="674" y="743"/>
                    <a:pt x="672" y="742"/>
                  </a:cubicBezTo>
                  <a:cubicBezTo>
                    <a:pt x="672" y="742"/>
                    <a:pt x="670" y="741"/>
                    <a:pt x="672" y="740"/>
                  </a:cubicBezTo>
                  <a:cubicBezTo>
                    <a:pt x="672" y="740"/>
                    <a:pt x="674" y="741"/>
                    <a:pt x="674" y="740"/>
                  </a:cubicBezTo>
                  <a:cubicBezTo>
                    <a:pt x="674" y="740"/>
                    <a:pt x="673" y="739"/>
                    <a:pt x="674" y="739"/>
                  </a:cubicBezTo>
                  <a:cubicBezTo>
                    <a:pt x="674" y="739"/>
                    <a:pt x="676" y="739"/>
                    <a:pt x="676" y="737"/>
                  </a:cubicBezTo>
                  <a:cubicBezTo>
                    <a:pt x="676" y="737"/>
                    <a:pt x="675" y="734"/>
                    <a:pt x="674" y="735"/>
                  </a:cubicBezTo>
                  <a:cubicBezTo>
                    <a:pt x="674" y="735"/>
                    <a:pt x="670" y="735"/>
                    <a:pt x="669" y="733"/>
                  </a:cubicBezTo>
                  <a:cubicBezTo>
                    <a:pt x="669" y="733"/>
                    <a:pt x="667" y="732"/>
                    <a:pt x="667" y="731"/>
                  </a:cubicBezTo>
                  <a:cubicBezTo>
                    <a:pt x="667" y="731"/>
                    <a:pt x="667" y="730"/>
                    <a:pt x="669" y="731"/>
                  </a:cubicBezTo>
                  <a:cubicBezTo>
                    <a:pt x="669" y="731"/>
                    <a:pt x="673" y="733"/>
                    <a:pt x="671" y="730"/>
                  </a:cubicBezTo>
                  <a:cubicBezTo>
                    <a:pt x="669" y="728"/>
                    <a:pt x="669" y="728"/>
                    <a:pt x="669" y="728"/>
                  </a:cubicBezTo>
                  <a:cubicBezTo>
                    <a:pt x="669" y="728"/>
                    <a:pt x="669" y="726"/>
                    <a:pt x="666" y="728"/>
                  </a:cubicBezTo>
                  <a:cubicBezTo>
                    <a:pt x="666" y="728"/>
                    <a:pt x="660" y="729"/>
                    <a:pt x="662" y="727"/>
                  </a:cubicBezTo>
                  <a:cubicBezTo>
                    <a:pt x="662" y="727"/>
                    <a:pt x="664" y="726"/>
                    <a:pt x="663" y="725"/>
                  </a:cubicBezTo>
                  <a:cubicBezTo>
                    <a:pt x="663" y="725"/>
                    <a:pt x="663" y="724"/>
                    <a:pt x="665" y="723"/>
                  </a:cubicBezTo>
                  <a:cubicBezTo>
                    <a:pt x="665" y="723"/>
                    <a:pt x="666" y="722"/>
                    <a:pt x="665" y="721"/>
                  </a:cubicBezTo>
                  <a:cubicBezTo>
                    <a:pt x="665" y="721"/>
                    <a:pt x="665" y="721"/>
                    <a:pt x="668" y="720"/>
                  </a:cubicBezTo>
                  <a:cubicBezTo>
                    <a:pt x="668" y="720"/>
                    <a:pt x="676" y="717"/>
                    <a:pt x="677" y="721"/>
                  </a:cubicBezTo>
                  <a:cubicBezTo>
                    <a:pt x="677" y="721"/>
                    <a:pt x="678" y="723"/>
                    <a:pt x="677" y="725"/>
                  </a:cubicBezTo>
                  <a:cubicBezTo>
                    <a:pt x="677" y="725"/>
                    <a:pt x="676" y="725"/>
                    <a:pt x="677" y="729"/>
                  </a:cubicBezTo>
                  <a:cubicBezTo>
                    <a:pt x="677" y="729"/>
                    <a:pt x="677" y="731"/>
                    <a:pt x="679" y="732"/>
                  </a:cubicBezTo>
                  <a:cubicBezTo>
                    <a:pt x="679" y="732"/>
                    <a:pt x="680" y="734"/>
                    <a:pt x="681" y="736"/>
                  </a:cubicBezTo>
                  <a:cubicBezTo>
                    <a:pt x="681" y="736"/>
                    <a:pt x="683" y="739"/>
                    <a:pt x="683" y="740"/>
                  </a:cubicBezTo>
                  <a:cubicBezTo>
                    <a:pt x="683" y="740"/>
                    <a:pt x="683" y="742"/>
                    <a:pt x="684" y="741"/>
                  </a:cubicBezTo>
                  <a:cubicBezTo>
                    <a:pt x="684" y="741"/>
                    <a:pt x="692" y="731"/>
                    <a:pt x="698" y="734"/>
                  </a:cubicBezTo>
                  <a:cubicBezTo>
                    <a:pt x="698" y="734"/>
                    <a:pt x="701" y="733"/>
                    <a:pt x="697" y="738"/>
                  </a:cubicBezTo>
                  <a:cubicBezTo>
                    <a:pt x="697" y="738"/>
                    <a:pt x="696" y="740"/>
                    <a:pt x="695" y="740"/>
                  </a:cubicBezTo>
                  <a:cubicBezTo>
                    <a:pt x="688" y="743"/>
                    <a:pt x="688" y="743"/>
                    <a:pt x="688" y="743"/>
                  </a:cubicBezTo>
                  <a:cubicBezTo>
                    <a:pt x="688" y="743"/>
                    <a:pt x="686" y="744"/>
                    <a:pt x="689" y="742"/>
                  </a:cubicBezTo>
                  <a:cubicBezTo>
                    <a:pt x="689" y="742"/>
                    <a:pt x="692" y="739"/>
                    <a:pt x="692" y="738"/>
                  </a:cubicBezTo>
                  <a:cubicBezTo>
                    <a:pt x="692" y="738"/>
                    <a:pt x="692" y="736"/>
                    <a:pt x="691" y="738"/>
                  </a:cubicBezTo>
                  <a:cubicBezTo>
                    <a:pt x="691" y="738"/>
                    <a:pt x="687" y="741"/>
                    <a:pt x="686" y="742"/>
                  </a:cubicBezTo>
                  <a:cubicBezTo>
                    <a:pt x="686" y="742"/>
                    <a:pt x="684" y="743"/>
                    <a:pt x="685" y="745"/>
                  </a:cubicBezTo>
                  <a:cubicBezTo>
                    <a:pt x="685" y="745"/>
                    <a:pt x="685" y="746"/>
                    <a:pt x="685" y="746"/>
                  </a:cubicBezTo>
                  <a:cubicBezTo>
                    <a:pt x="685" y="746"/>
                    <a:pt x="685" y="747"/>
                    <a:pt x="685" y="747"/>
                  </a:cubicBezTo>
                  <a:cubicBezTo>
                    <a:pt x="685" y="747"/>
                    <a:pt x="687" y="751"/>
                    <a:pt x="684" y="751"/>
                  </a:cubicBezTo>
                  <a:cubicBezTo>
                    <a:pt x="684" y="751"/>
                    <a:pt x="681" y="751"/>
                    <a:pt x="680" y="749"/>
                  </a:cubicBezTo>
                  <a:cubicBezTo>
                    <a:pt x="680" y="749"/>
                    <a:pt x="679" y="747"/>
                    <a:pt x="678" y="750"/>
                  </a:cubicBezTo>
                  <a:cubicBezTo>
                    <a:pt x="678" y="750"/>
                    <a:pt x="675" y="755"/>
                    <a:pt x="673" y="757"/>
                  </a:cubicBezTo>
                  <a:cubicBezTo>
                    <a:pt x="673" y="757"/>
                    <a:pt x="668" y="762"/>
                    <a:pt x="669" y="763"/>
                  </a:cubicBezTo>
                  <a:cubicBezTo>
                    <a:pt x="669" y="763"/>
                    <a:pt x="671" y="765"/>
                    <a:pt x="670" y="765"/>
                  </a:cubicBezTo>
                  <a:cubicBezTo>
                    <a:pt x="670" y="765"/>
                    <a:pt x="669" y="766"/>
                    <a:pt x="667" y="765"/>
                  </a:cubicBezTo>
                  <a:cubicBezTo>
                    <a:pt x="667" y="765"/>
                    <a:pt x="667" y="765"/>
                    <a:pt x="666" y="767"/>
                  </a:cubicBezTo>
                  <a:cubicBezTo>
                    <a:pt x="666" y="767"/>
                    <a:pt x="663" y="770"/>
                    <a:pt x="665" y="771"/>
                  </a:cubicBezTo>
                  <a:cubicBezTo>
                    <a:pt x="665" y="771"/>
                    <a:pt x="666" y="771"/>
                    <a:pt x="667" y="772"/>
                  </a:cubicBezTo>
                  <a:cubicBezTo>
                    <a:pt x="667" y="772"/>
                    <a:pt x="669" y="772"/>
                    <a:pt x="667" y="773"/>
                  </a:cubicBezTo>
                  <a:close/>
                  <a:moveTo>
                    <a:pt x="706" y="796"/>
                  </a:moveTo>
                  <a:cubicBezTo>
                    <a:pt x="706" y="796"/>
                    <a:pt x="706" y="797"/>
                    <a:pt x="706" y="799"/>
                  </a:cubicBezTo>
                  <a:cubicBezTo>
                    <a:pt x="706" y="799"/>
                    <a:pt x="706" y="800"/>
                    <a:pt x="705" y="801"/>
                  </a:cubicBezTo>
                  <a:cubicBezTo>
                    <a:pt x="695" y="808"/>
                    <a:pt x="695" y="808"/>
                    <a:pt x="695" y="808"/>
                  </a:cubicBezTo>
                  <a:cubicBezTo>
                    <a:pt x="695" y="808"/>
                    <a:pt x="694" y="807"/>
                    <a:pt x="693" y="809"/>
                  </a:cubicBezTo>
                  <a:cubicBezTo>
                    <a:pt x="693" y="809"/>
                    <a:pt x="693" y="808"/>
                    <a:pt x="692" y="808"/>
                  </a:cubicBezTo>
                  <a:cubicBezTo>
                    <a:pt x="692" y="808"/>
                    <a:pt x="692" y="808"/>
                    <a:pt x="692" y="809"/>
                  </a:cubicBezTo>
                  <a:cubicBezTo>
                    <a:pt x="692" y="809"/>
                    <a:pt x="690" y="808"/>
                    <a:pt x="690" y="809"/>
                  </a:cubicBezTo>
                  <a:cubicBezTo>
                    <a:pt x="684" y="810"/>
                    <a:pt x="684" y="810"/>
                    <a:pt x="684" y="810"/>
                  </a:cubicBezTo>
                  <a:cubicBezTo>
                    <a:pt x="684" y="810"/>
                    <a:pt x="682" y="810"/>
                    <a:pt x="685" y="809"/>
                  </a:cubicBezTo>
                  <a:cubicBezTo>
                    <a:pt x="685" y="809"/>
                    <a:pt x="692" y="807"/>
                    <a:pt x="688" y="807"/>
                  </a:cubicBezTo>
                  <a:cubicBezTo>
                    <a:pt x="688" y="807"/>
                    <a:pt x="686" y="806"/>
                    <a:pt x="688" y="806"/>
                  </a:cubicBezTo>
                  <a:cubicBezTo>
                    <a:pt x="688" y="806"/>
                    <a:pt x="695" y="801"/>
                    <a:pt x="697" y="796"/>
                  </a:cubicBezTo>
                  <a:cubicBezTo>
                    <a:pt x="697" y="796"/>
                    <a:pt x="704" y="785"/>
                    <a:pt x="695" y="779"/>
                  </a:cubicBezTo>
                  <a:cubicBezTo>
                    <a:pt x="695" y="779"/>
                    <a:pt x="691" y="779"/>
                    <a:pt x="688" y="784"/>
                  </a:cubicBezTo>
                  <a:cubicBezTo>
                    <a:pt x="688" y="784"/>
                    <a:pt x="686" y="789"/>
                    <a:pt x="683" y="790"/>
                  </a:cubicBezTo>
                  <a:cubicBezTo>
                    <a:pt x="683" y="790"/>
                    <a:pt x="678" y="789"/>
                    <a:pt x="675" y="787"/>
                  </a:cubicBezTo>
                  <a:cubicBezTo>
                    <a:pt x="675" y="787"/>
                    <a:pt x="672" y="786"/>
                    <a:pt x="675" y="786"/>
                  </a:cubicBezTo>
                  <a:cubicBezTo>
                    <a:pt x="675" y="786"/>
                    <a:pt x="676" y="786"/>
                    <a:pt x="678" y="784"/>
                  </a:cubicBezTo>
                  <a:cubicBezTo>
                    <a:pt x="678" y="784"/>
                    <a:pt x="681" y="783"/>
                    <a:pt x="681" y="782"/>
                  </a:cubicBezTo>
                  <a:cubicBezTo>
                    <a:pt x="681" y="782"/>
                    <a:pt x="683" y="779"/>
                    <a:pt x="685" y="777"/>
                  </a:cubicBezTo>
                  <a:cubicBezTo>
                    <a:pt x="685" y="777"/>
                    <a:pt x="688" y="775"/>
                    <a:pt x="689" y="773"/>
                  </a:cubicBezTo>
                  <a:cubicBezTo>
                    <a:pt x="689" y="773"/>
                    <a:pt x="689" y="771"/>
                    <a:pt x="687" y="772"/>
                  </a:cubicBezTo>
                  <a:cubicBezTo>
                    <a:pt x="687" y="772"/>
                    <a:pt x="683" y="776"/>
                    <a:pt x="679" y="769"/>
                  </a:cubicBezTo>
                  <a:cubicBezTo>
                    <a:pt x="679" y="769"/>
                    <a:pt x="679" y="761"/>
                    <a:pt x="678" y="764"/>
                  </a:cubicBezTo>
                  <a:cubicBezTo>
                    <a:pt x="678" y="764"/>
                    <a:pt x="676" y="769"/>
                    <a:pt x="673" y="770"/>
                  </a:cubicBezTo>
                  <a:cubicBezTo>
                    <a:pt x="673" y="770"/>
                    <a:pt x="671" y="771"/>
                    <a:pt x="669" y="770"/>
                  </a:cubicBezTo>
                  <a:cubicBezTo>
                    <a:pt x="669" y="770"/>
                    <a:pt x="666" y="769"/>
                    <a:pt x="669" y="769"/>
                  </a:cubicBezTo>
                  <a:cubicBezTo>
                    <a:pt x="669" y="769"/>
                    <a:pt x="672" y="768"/>
                    <a:pt x="674" y="764"/>
                  </a:cubicBezTo>
                  <a:cubicBezTo>
                    <a:pt x="674" y="764"/>
                    <a:pt x="676" y="761"/>
                    <a:pt x="676" y="759"/>
                  </a:cubicBezTo>
                  <a:cubicBezTo>
                    <a:pt x="676" y="759"/>
                    <a:pt x="675" y="758"/>
                    <a:pt x="678" y="757"/>
                  </a:cubicBezTo>
                  <a:cubicBezTo>
                    <a:pt x="678" y="757"/>
                    <a:pt x="684" y="752"/>
                    <a:pt x="688" y="755"/>
                  </a:cubicBezTo>
                  <a:cubicBezTo>
                    <a:pt x="688" y="755"/>
                    <a:pt x="689" y="757"/>
                    <a:pt x="688" y="760"/>
                  </a:cubicBezTo>
                  <a:cubicBezTo>
                    <a:pt x="688" y="760"/>
                    <a:pt x="687" y="762"/>
                    <a:pt x="690" y="765"/>
                  </a:cubicBezTo>
                  <a:cubicBezTo>
                    <a:pt x="690" y="765"/>
                    <a:pt x="694" y="767"/>
                    <a:pt x="695" y="766"/>
                  </a:cubicBezTo>
                  <a:cubicBezTo>
                    <a:pt x="695" y="766"/>
                    <a:pt x="700" y="762"/>
                    <a:pt x="702" y="763"/>
                  </a:cubicBezTo>
                  <a:cubicBezTo>
                    <a:pt x="702" y="763"/>
                    <a:pt x="706" y="763"/>
                    <a:pt x="705" y="766"/>
                  </a:cubicBezTo>
                  <a:cubicBezTo>
                    <a:pt x="705" y="766"/>
                    <a:pt x="704" y="768"/>
                    <a:pt x="704" y="769"/>
                  </a:cubicBezTo>
                  <a:cubicBezTo>
                    <a:pt x="704" y="769"/>
                    <a:pt x="704" y="769"/>
                    <a:pt x="702" y="770"/>
                  </a:cubicBezTo>
                  <a:cubicBezTo>
                    <a:pt x="702" y="770"/>
                    <a:pt x="699" y="772"/>
                    <a:pt x="702" y="775"/>
                  </a:cubicBezTo>
                  <a:cubicBezTo>
                    <a:pt x="707" y="782"/>
                    <a:pt x="707" y="782"/>
                    <a:pt x="707" y="782"/>
                  </a:cubicBezTo>
                  <a:cubicBezTo>
                    <a:pt x="707" y="782"/>
                    <a:pt x="709" y="788"/>
                    <a:pt x="708" y="793"/>
                  </a:cubicBezTo>
                  <a:cubicBezTo>
                    <a:pt x="708" y="793"/>
                    <a:pt x="707" y="795"/>
                    <a:pt x="706" y="796"/>
                  </a:cubicBezTo>
                  <a:close/>
                  <a:moveTo>
                    <a:pt x="452" y="787"/>
                  </a:moveTo>
                  <a:cubicBezTo>
                    <a:pt x="268" y="787"/>
                    <a:pt x="119" y="638"/>
                    <a:pt x="119" y="454"/>
                  </a:cubicBezTo>
                  <a:cubicBezTo>
                    <a:pt x="119" y="270"/>
                    <a:pt x="268" y="121"/>
                    <a:pt x="452" y="121"/>
                  </a:cubicBezTo>
                  <a:cubicBezTo>
                    <a:pt x="636" y="121"/>
                    <a:pt x="785" y="270"/>
                    <a:pt x="785" y="454"/>
                  </a:cubicBezTo>
                  <a:cubicBezTo>
                    <a:pt x="785" y="638"/>
                    <a:pt x="636" y="787"/>
                    <a:pt x="452" y="787"/>
                  </a:cubicBezTo>
                  <a:close/>
                  <a:moveTo>
                    <a:pt x="779" y="318"/>
                  </a:moveTo>
                  <a:cubicBezTo>
                    <a:pt x="776" y="310"/>
                    <a:pt x="775" y="303"/>
                    <a:pt x="778" y="296"/>
                  </a:cubicBezTo>
                  <a:cubicBezTo>
                    <a:pt x="780" y="290"/>
                    <a:pt x="785" y="285"/>
                    <a:pt x="793" y="282"/>
                  </a:cubicBezTo>
                  <a:cubicBezTo>
                    <a:pt x="798" y="280"/>
                    <a:pt x="802" y="279"/>
                    <a:pt x="806" y="279"/>
                  </a:cubicBezTo>
                  <a:cubicBezTo>
                    <a:pt x="809" y="279"/>
                    <a:pt x="812" y="280"/>
                    <a:pt x="815" y="281"/>
                  </a:cubicBezTo>
                  <a:cubicBezTo>
                    <a:pt x="817" y="283"/>
                    <a:pt x="820" y="284"/>
                    <a:pt x="822" y="286"/>
                  </a:cubicBezTo>
                  <a:cubicBezTo>
                    <a:pt x="824" y="289"/>
                    <a:pt x="827" y="293"/>
                    <a:pt x="828" y="297"/>
                  </a:cubicBezTo>
                  <a:cubicBezTo>
                    <a:pt x="832" y="305"/>
                    <a:pt x="832" y="312"/>
                    <a:pt x="829" y="318"/>
                  </a:cubicBezTo>
                  <a:cubicBezTo>
                    <a:pt x="827" y="325"/>
                    <a:pt x="822" y="330"/>
                    <a:pt x="814" y="333"/>
                  </a:cubicBezTo>
                  <a:cubicBezTo>
                    <a:pt x="806" y="336"/>
                    <a:pt x="799" y="336"/>
                    <a:pt x="793" y="333"/>
                  </a:cubicBezTo>
                  <a:cubicBezTo>
                    <a:pt x="787" y="331"/>
                    <a:pt x="782" y="325"/>
                    <a:pt x="779" y="318"/>
                  </a:cubicBezTo>
                  <a:close/>
                  <a:moveTo>
                    <a:pt x="841" y="337"/>
                  </a:moveTo>
                  <a:cubicBezTo>
                    <a:pt x="844" y="348"/>
                    <a:pt x="844" y="348"/>
                    <a:pt x="844" y="348"/>
                  </a:cubicBezTo>
                  <a:cubicBezTo>
                    <a:pt x="803" y="358"/>
                    <a:pt x="803" y="358"/>
                    <a:pt x="803" y="358"/>
                  </a:cubicBezTo>
                  <a:cubicBezTo>
                    <a:pt x="810" y="386"/>
                    <a:pt x="810" y="386"/>
                    <a:pt x="810" y="386"/>
                  </a:cubicBezTo>
                  <a:cubicBezTo>
                    <a:pt x="801" y="388"/>
                    <a:pt x="801" y="388"/>
                    <a:pt x="801" y="388"/>
                  </a:cubicBezTo>
                  <a:cubicBezTo>
                    <a:pt x="792" y="349"/>
                    <a:pt x="792" y="349"/>
                    <a:pt x="792" y="349"/>
                  </a:cubicBezTo>
                  <a:lnTo>
                    <a:pt x="841" y="337"/>
                  </a:lnTo>
                  <a:close/>
                  <a:moveTo>
                    <a:pt x="852" y="525"/>
                  </a:moveTo>
                  <a:cubicBezTo>
                    <a:pt x="816" y="528"/>
                    <a:pt x="816" y="528"/>
                    <a:pt x="816" y="528"/>
                  </a:cubicBezTo>
                  <a:cubicBezTo>
                    <a:pt x="848" y="545"/>
                    <a:pt x="848" y="545"/>
                    <a:pt x="848" y="545"/>
                  </a:cubicBezTo>
                  <a:cubicBezTo>
                    <a:pt x="845" y="562"/>
                    <a:pt x="845" y="562"/>
                    <a:pt x="845" y="562"/>
                  </a:cubicBezTo>
                  <a:cubicBezTo>
                    <a:pt x="794" y="552"/>
                    <a:pt x="794" y="552"/>
                    <a:pt x="794" y="552"/>
                  </a:cubicBezTo>
                  <a:cubicBezTo>
                    <a:pt x="796" y="541"/>
                    <a:pt x="796" y="541"/>
                    <a:pt x="796" y="541"/>
                  </a:cubicBezTo>
                  <a:cubicBezTo>
                    <a:pt x="836" y="549"/>
                    <a:pt x="836" y="549"/>
                    <a:pt x="836" y="549"/>
                  </a:cubicBezTo>
                  <a:cubicBezTo>
                    <a:pt x="798" y="530"/>
                    <a:pt x="798" y="530"/>
                    <a:pt x="798" y="530"/>
                  </a:cubicBezTo>
                  <a:cubicBezTo>
                    <a:pt x="801" y="519"/>
                    <a:pt x="801" y="519"/>
                    <a:pt x="801" y="519"/>
                  </a:cubicBezTo>
                  <a:cubicBezTo>
                    <a:pt x="843" y="516"/>
                    <a:pt x="843" y="516"/>
                    <a:pt x="843" y="516"/>
                  </a:cubicBezTo>
                  <a:cubicBezTo>
                    <a:pt x="803" y="508"/>
                    <a:pt x="803" y="508"/>
                    <a:pt x="803" y="508"/>
                  </a:cubicBezTo>
                  <a:cubicBezTo>
                    <a:pt x="805" y="498"/>
                    <a:pt x="805" y="498"/>
                    <a:pt x="805" y="498"/>
                  </a:cubicBezTo>
                  <a:cubicBezTo>
                    <a:pt x="856" y="508"/>
                    <a:pt x="856" y="508"/>
                    <a:pt x="856" y="508"/>
                  </a:cubicBezTo>
                  <a:lnTo>
                    <a:pt x="852" y="525"/>
                  </a:lnTo>
                  <a:close/>
                  <a:moveTo>
                    <a:pt x="816" y="474"/>
                  </a:moveTo>
                  <a:cubicBezTo>
                    <a:pt x="817" y="476"/>
                    <a:pt x="818" y="477"/>
                    <a:pt x="820" y="477"/>
                  </a:cubicBezTo>
                  <a:cubicBezTo>
                    <a:pt x="822" y="478"/>
                    <a:pt x="825" y="478"/>
                    <a:pt x="829" y="478"/>
                  </a:cubicBezTo>
                  <a:cubicBezTo>
                    <a:pt x="858" y="479"/>
                    <a:pt x="858" y="479"/>
                    <a:pt x="858" y="479"/>
                  </a:cubicBezTo>
                  <a:cubicBezTo>
                    <a:pt x="857" y="491"/>
                    <a:pt x="857" y="491"/>
                    <a:pt x="857" y="491"/>
                  </a:cubicBezTo>
                  <a:cubicBezTo>
                    <a:pt x="830" y="490"/>
                    <a:pt x="830" y="490"/>
                    <a:pt x="830" y="490"/>
                  </a:cubicBezTo>
                  <a:cubicBezTo>
                    <a:pt x="824" y="490"/>
                    <a:pt x="819" y="489"/>
                    <a:pt x="817" y="488"/>
                  </a:cubicBezTo>
                  <a:cubicBezTo>
                    <a:pt x="814" y="488"/>
                    <a:pt x="812" y="486"/>
                    <a:pt x="811" y="485"/>
                  </a:cubicBezTo>
                  <a:cubicBezTo>
                    <a:pt x="809" y="483"/>
                    <a:pt x="808" y="481"/>
                    <a:pt x="807" y="478"/>
                  </a:cubicBezTo>
                  <a:cubicBezTo>
                    <a:pt x="806" y="475"/>
                    <a:pt x="805" y="471"/>
                    <a:pt x="805" y="467"/>
                  </a:cubicBezTo>
                  <a:cubicBezTo>
                    <a:pt x="806" y="461"/>
                    <a:pt x="806" y="457"/>
                    <a:pt x="808" y="455"/>
                  </a:cubicBezTo>
                  <a:cubicBezTo>
                    <a:pt x="809" y="452"/>
                    <a:pt x="810" y="450"/>
                    <a:pt x="812" y="448"/>
                  </a:cubicBezTo>
                  <a:cubicBezTo>
                    <a:pt x="814" y="447"/>
                    <a:pt x="816" y="446"/>
                    <a:pt x="818" y="445"/>
                  </a:cubicBezTo>
                  <a:cubicBezTo>
                    <a:pt x="821" y="444"/>
                    <a:pt x="825" y="444"/>
                    <a:pt x="831" y="444"/>
                  </a:cubicBezTo>
                  <a:cubicBezTo>
                    <a:pt x="859" y="445"/>
                    <a:pt x="859" y="445"/>
                    <a:pt x="859" y="445"/>
                  </a:cubicBezTo>
                  <a:cubicBezTo>
                    <a:pt x="858" y="457"/>
                    <a:pt x="858" y="457"/>
                    <a:pt x="858" y="457"/>
                  </a:cubicBezTo>
                  <a:cubicBezTo>
                    <a:pt x="830" y="456"/>
                    <a:pt x="830" y="456"/>
                    <a:pt x="830" y="456"/>
                  </a:cubicBezTo>
                  <a:cubicBezTo>
                    <a:pt x="826" y="456"/>
                    <a:pt x="823" y="456"/>
                    <a:pt x="822" y="456"/>
                  </a:cubicBezTo>
                  <a:cubicBezTo>
                    <a:pt x="819" y="456"/>
                    <a:pt x="818" y="457"/>
                    <a:pt x="816" y="459"/>
                  </a:cubicBezTo>
                  <a:cubicBezTo>
                    <a:pt x="815" y="461"/>
                    <a:pt x="814" y="464"/>
                    <a:pt x="814" y="467"/>
                  </a:cubicBezTo>
                  <a:cubicBezTo>
                    <a:pt x="814" y="470"/>
                    <a:pt x="815" y="473"/>
                    <a:pt x="816"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59" name="Freeform 68"/>
            <p:cNvSpPr/>
            <p:nvPr/>
          </p:nvSpPr>
          <p:spPr>
            <a:xfrm>
              <a:off x="6087558" y="4249111"/>
              <a:ext cx="41275" cy="39688"/>
            </a:xfrm>
            <a:custGeom>
              <a:avLst/>
              <a:gdLst>
                <a:gd name="T0" fmla="*/ 13 w 22"/>
                <a:gd name="T1" fmla="*/ 20 h 21"/>
                <a:gd name="T2" fmla="*/ 17 w 22"/>
                <a:gd name="T3" fmla="*/ 20 h 21"/>
                <a:gd name="T4" fmla="*/ 21 w 22"/>
                <a:gd name="T5" fmla="*/ 17 h 21"/>
                <a:gd name="T6" fmla="*/ 22 w 22"/>
                <a:gd name="T7" fmla="*/ 13 h 21"/>
                <a:gd name="T8" fmla="*/ 19 w 22"/>
                <a:gd name="T9" fmla="*/ 8 h 21"/>
                <a:gd name="T10" fmla="*/ 13 w 22"/>
                <a:gd name="T11" fmla="*/ 3 h 21"/>
                <a:gd name="T12" fmla="*/ 8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4" y="21"/>
                    <a:pt x="16" y="21"/>
                    <a:pt x="17" y="20"/>
                  </a:cubicBezTo>
                  <a:cubicBezTo>
                    <a:pt x="19" y="20"/>
                    <a:pt x="20" y="19"/>
                    <a:pt x="21" y="17"/>
                  </a:cubicBezTo>
                  <a:cubicBezTo>
                    <a:pt x="22" y="16"/>
                    <a:pt x="22" y="14"/>
                    <a:pt x="22" y="13"/>
                  </a:cubicBezTo>
                  <a:cubicBezTo>
                    <a:pt x="22" y="11"/>
                    <a:pt x="21" y="9"/>
                    <a:pt x="19" y="8"/>
                  </a:cubicBezTo>
                  <a:cubicBezTo>
                    <a:pt x="18" y="7"/>
                    <a:pt x="16" y="5"/>
                    <a:pt x="13" y="3"/>
                  </a:cubicBezTo>
                  <a:cubicBezTo>
                    <a:pt x="8" y="0"/>
                    <a:pt x="8" y="0"/>
                    <a:pt x="8" y="0"/>
                  </a:cubicBezTo>
                  <a:cubicBezTo>
                    <a:pt x="0" y="12"/>
                    <a:pt x="0" y="12"/>
                    <a:pt x="0" y="12"/>
                  </a:cubicBezTo>
                  <a:cubicBezTo>
                    <a:pt x="5" y="16"/>
                    <a:pt x="5" y="16"/>
                    <a:pt x="5" y="16"/>
                  </a:cubicBezTo>
                  <a:cubicBezTo>
                    <a:pt x="9" y="18"/>
                    <a:pt x="11"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60" name="Freeform 69"/>
            <p:cNvSpPr/>
            <p:nvPr/>
          </p:nvSpPr>
          <p:spPr>
            <a:xfrm>
              <a:off x="5819270" y="5563561"/>
              <a:ext cx="33338" cy="52388"/>
            </a:xfrm>
            <a:custGeom>
              <a:avLst/>
              <a:gdLst>
                <a:gd name="T0" fmla="*/ 3 w 18"/>
                <a:gd name="T1" fmla="*/ 3 h 28"/>
                <a:gd name="T2" fmla="*/ 5 w 18"/>
                <a:gd name="T3" fmla="*/ 6 h 28"/>
                <a:gd name="T4" fmla="*/ 7 w 18"/>
                <a:gd name="T5" fmla="*/ 8 h 28"/>
                <a:gd name="T6" fmla="*/ 7 w 18"/>
                <a:gd name="T7" fmla="*/ 11 h 28"/>
                <a:gd name="T8" fmla="*/ 6 w 18"/>
                <a:gd name="T9" fmla="*/ 13 h 28"/>
                <a:gd name="T10" fmla="*/ 2 w 18"/>
                <a:gd name="T11" fmla="*/ 19 h 28"/>
                <a:gd name="T12" fmla="*/ 3 w 18"/>
                <a:gd name="T13" fmla="*/ 25 h 28"/>
                <a:gd name="T14" fmla="*/ 8 w 18"/>
                <a:gd name="T15" fmla="*/ 22 h 28"/>
                <a:gd name="T16" fmla="*/ 9 w 18"/>
                <a:gd name="T17" fmla="*/ 21 h 28"/>
                <a:gd name="T18" fmla="*/ 10 w 18"/>
                <a:gd name="T19" fmla="*/ 19 h 28"/>
                <a:gd name="T20" fmla="*/ 14 w 18"/>
                <a:gd name="T21" fmla="*/ 13 h 28"/>
                <a:gd name="T22" fmla="*/ 17 w 18"/>
                <a:gd name="T23" fmla="*/ 6 h 28"/>
                <a:gd name="T24" fmla="*/ 17 w 18"/>
                <a:gd name="T25" fmla="*/ 4 h 28"/>
                <a:gd name="T26" fmla="*/ 12 w 18"/>
                <a:gd name="T27" fmla="*/ 1 h 28"/>
                <a:gd name="T28" fmla="*/ 7 w 18"/>
                <a:gd name="T29" fmla="*/ 0 h 28"/>
                <a:gd name="T30" fmla="*/ 4 w 18"/>
                <a:gd name="T31" fmla="*/ 0 h 28"/>
                <a:gd name="T32" fmla="*/ 3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3" y="3"/>
                  </a:moveTo>
                  <a:cubicBezTo>
                    <a:pt x="4" y="4"/>
                    <a:pt x="5" y="6"/>
                    <a:pt x="5" y="6"/>
                  </a:cubicBezTo>
                  <a:cubicBezTo>
                    <a:pt x="6" y="8"/>
                    <a:pt x="7" y="8"/>
                    <a:pt x="7" y="8"/>
                  </a:cubicBezTo>
                  <a:cubicBezTo>
                    <a:pt x="8" y="9"/>
                    <a:pt x="7" y="11"/>
                    <a:pt x="7" y="11"/>
                  </a:cubicBezTo>
                  <a:cubicBezTo>
                    <a:pt x="6" y="12"/>
                    <a:pt x="6" y="13"/>
                    <a:pt x="6" y="13"/>
                  </a:cubicBezTo>
                  <a:cubicBezTo>
                    <a:pt x="5" y="16"/>
                    <a:pt x="2" y="19"/>
                    <a:pt x="2" y="19"/>
                  </a:cubicBezTo>
                  <a:cubicBezTo>
                    <a:pt x="0" y="21"/>
                    <a:pt x="3" y="25"/>
                    <a:pt x="3" y="25"/>
                  </a:cubicBezTo>
                  <a:cubicBezTo>
                    <a:pt x="4" y="28"/>
                    <a:pt x="8" y="22"/>
                    <a:pt x="8" y="22"/>
                  </a:cubicBezTo>
                  <a:cubicBezTo>
                    <a:pt x="8" y="21"/>
                    <a:pt x="9" y="21"/>
                    <a:pt x="9" y="21"/>
                  </a:cubicBezTo>
                  <a:cubicBezTo>
                    <a:pt x="10" y="20"/>
                    <a:pt x="10" y="19"/>
                    <a:pt x="10" y="19"/>
                  </a:cubicBezTo>
                  <a:cubicBezTo>
                    <a:pt x="12" y="16"/>
                    <a:pt x="14" y="13"/>
                    <a:pt x="14" y="13"/>
                  </a:cubicBezTo>
                  <a:cubicBezTo>
                    <a:pt x="15" y="12"/>
                    <a:pt x="17" y="6"/>
                    <a:pt x="17" y="6"/>
                  </a:cubicBezTo>
                  <a:cubicBezTo>
                    <a:pt x="18" y="6"/>
                    <a:pt x="17" y="4"/>
                    <a:pt x="17" y="4"/>
                  </a:cubicBezTo>
                  <a:cubicBezTo>
                    <a:pt x="17" y="3"/>
                    <a:pt x="12" y="1"/>
                    <a:pt x="12" y="1"/>
                  </a:cubicBezTo>
                  <a:cubicBezTo>
                    <a:pt x="11" y="1"/>
                    <a:pt x="9" y="0"/>
                    <a:pt x="7" y="0"/>
                  </a:cubicBezTo>
                  <a:cubicBezTo>
                    <a:pt x="6" y="0"/>
                    <a:pt x="4" y="0"/>
                    <a:pt x="4" y="0"/>
                  </a:cubicBezTo>
                  <a:cubicBezTo>
                    <a:pt x="1" y="1"/>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61" name="Freeform 70"/>
            <p:cNvSpPr/>
            <p:nvPr/>
          </p:nvSpPr>
          <p:spPr>
            <a:xfrm>
              <a:off x="6317745" y="4565023"/>
              <a:ext cx="68263" cy="63500"/>
            </a:xfrm>
            <a:custGeom>
              <a:avLst/>
              <a:gdLst>
                <a:gd name="T0" fmla="*/ 25 w 37"/>
                <a:gd name="T1" fmla="*/ 32 h 34"/>
                <a:gd name="T2" fmla="*/ 35 w 37"/>
                <a:gd name="T3" fmla="*/ 23 h 34"/>
                <a:gd name="T4" fmla="*/ 35 w 37"/>
                <a:gd name="T5" fmla="*/ 10 h 34"/>
                <a:gd name="T6" fmla="*/ 27 w 37"/>
                <a:gd name="T7" fmla="*/ 2 h 34"/>
                <a:gd name="T8" fmla="*/ 13 w 37"/>
                <a:gd name="T9" fmla="*/ 3 h 34"/>
                <a:gd name="T10" fmla="*/ 2 w 37"/>
                <a:gd name="T11" fmla="*/ 12 h 34"/>
                <a:gd name="T12" fmla="*/ 2 w 37"/>
                <a:gd name="T13" fmla="*/ 24 h 34"/>
                <a:gd name="T14" fmla="*/ 11 w 37"/>
                <a:gd name="T15" fmla="*/ 33 h 34"/>
                <a:gd name="T16" fmla="*/ 25 w 37"/>
                <a:gd name="T1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4">
                  <a:moveTo>
                    <a:pt x="25" y="32"/>
                  </a:moveTo>
                  <a:cubicBezTo>
                    <a:pt x="30" y="29"/>
                    <a:pt x="34" y="26"/>
                    <a:pt x="35" y="23"/>
                  </a:cubicBezTo>
                  <a:cubicBezTo>
                    <a:pt x="37" y="19"/>
                    <a:pt x="37" y="15"/>
                    <a:pt x="35" y="10"/>
                  </a:cubicBezTo>
                  <a:cubicBezTo>
                    <a:pt x="33" y="6"/>
                    <a:pt x="31" y="3"/>
                    <a:pt x="27" y="2"/>
                  </a:cubicBezTo>
                  <a:cubicBezTo>
                    <a:pt x="23" y="0"/>
                    <a:pt x="18" y="0"/>
                    <a:pt x="13" y="3"/>
                  </a:cubicBezTo>
                  <a:cubicBezTo>
                    <a:pt x="7" y="5"/>
                    <a:pt x="4" y="8"/>
                    <a:pt x="2" y="12"/>
                  </a:cubicBezTo>
                  <a:cubicBezTo>
                    <a:pt x="0" y="16"/>
                    <a:pt x="0" y="20"/>
                    <a:pt x="2" y="24"/>
                  </a:cubicBezTo>
                  <a:cubicBezTo>
                    <a:pt x="4" y="28"/>
                    <a:pt x="7" y="31"/>
                    <a:pt x="11" y="33"/>
                  </a:cubicBezTo>
                  <a:cubicBezTo>
                    <a:pt x="14" y="34"/>
                    <a:pt x="19" y="34"/>
                    <a:pt x="25"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grpSp>
      <p:grpSp>
        <p:nvGrpSpPr>
          <p:cNvPr id="62" name="组合 61"/>
          <p:cNvGrpSpPr/>
          <p:nvPr userDrawn="1"/>
        </p:nvGrpSpPr>
        <p:grpSpPr>
          <a:xfrm>
            <a:off x="-3520096" y="0"/>
            <a:ext cx="6882359" cy="6858000"/>
            <a:chOff x="4804858" y="3977648"/>
            <a:chExt cx="1793875" cy="1787526"/>
          </a:xfrm>
          <a:solidFill>
            <a:schemeClr val="bg1">
              <a:lumMod val="85000"/>
              <a:alpha val="40000"/>
            </a:schemeClr>
          </a:solidFill>
        </p:grpSpPr>
        <p:sp>
          <p:nvSpPr>
            <p:cNvPr id="63" name="Rectangle 51"/>
            <p:cNvSpPr>
              <a:spLocks noChangeArrowheads="1"/>
            </p:cNvSpPr>
            <p:nvPr/>
          </p:nvSpPr>
          <p:spPr>
            <a:xfrm>
              <a:off x="5957383" y="4693611"/>
              <a:ext cx="793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p>
          </p:txBody>
        </p:sp>
        <p:sp>
          <p:nvSpPr>
            <p:cNvPr id="64" name="Freeform 52"/>
            <p:cNvSpPr>
              <a:spLocks noEditPoints="1"/>
            </p:cNvSpPr>
            <p:nvPr/>
          </p:nvSpPr>
          <p:spPr>
            <a:xfrm>
              <a:off x="5217608" y="4339598"/>
              <a:ext cx="917575" cy="107473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65" name="Freeform 53"/>
            <p:cNvSpPr>
              <a:spLocks noEditPoints="1"/>
            </p:cNvSpPr>
            <p:nvPr/>
          </p:nvSpPr>
          <p:spPr>
            <a:xfrm>
              <a:off x="4804858" y="3977648"/>
              <a:ext cx="1793875" cy="1787526"/>
            </a:xfrm>
            <a:custGeom>
              <a:avLst/>
              <a:gdLst>
                <a:gd name="T0" fmla="*/ 484 w 968"/>
                <a:gd name="T1" fmla="*/ 953 h 967"/>
                <a:gd name="T2" fmla="*/ 14 w 968"/>
                <a:gd name="T3" fmla="*/ 482 h 967"/>
                <a:gd name="T4" fmla="*/ 484 w 968"/>
                <a:gd name="T5" fmla="*/ 12 h 967"/>
                <a:gd name="T6" fmla="*/ 954 w 968"/>
                <a:gd name="T7" fmla="*/ 482 h 967"/>
                <a:gd name="T8" fmla="*/ 484 w 968"/>
                <a:gd name="T9" fmla="*/ 953 h 967"/>
                <a:gd name="T10" fmla="*/ 484 w 968"/>
                <a:gd name="T11" fmla="*/ 0 h 967"/>
                <a:gd name="T12" fmla="*/ 0 w 968"/>
                <a:gd name="T13" fmla="*/ 483 h 967"/>
                <a:gd name="T14" fmla="*/ 484 w 968"/>
                <a:gd name="T15" fmla="*/ 967 h 967"/>
                <a:gd name="T16" fmla="*/ 968 w 968"/>
                <a:gd name="T17" fmla="*/ 483 h 967"/>
                <a:gd name="T18" fmla="*/ 484 w 968"/>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8" h="967">
                  <a:moveTo>
                    <a:pt x="484" y="953"/>
                  </a:moveTo>
                  <a:cubicBezTo>
                    <a:pt x="224" y="953"/>
                    <a:pt x="14" y="742"/>
                    <a:pt x="14" y="482"/>
                  </a:cubicBezTo>
                  <a:cubicBezTo>
                    <a:pt x="14" y="223"/>
                    <a:pt x="224" y="12"/>
                    <a:pt x="484" y="12"/>
                  </a:cubicBezTo>
                  <a:cubicBezTo>
                    <a:pt x="744" y="12"/>
                    <a:pt x="954" y="223"/>
                    <a:pt x="954" y="482"/>
                  </a:cubicBezTo>
                  <a:cubicBezTo>
                    <a:pt x="954" y="742"/>
                    <a:pt x="744" y="953"/>
                    <a:pt x="484" y="953"/>
                  </a:cubicBezTo>
                  <a:close/>
                  <a:moveTo>
                    <a:pt x="484" y="0"/>
                  </a:moveTo>
                  <a:cubicBezTo>
                    <a:pt x="217" y="0"/>
                    <a:pt x="0" y="216"/>
                    <a:pt x="0" y="483"/>
                  </a:cubicBezTo>
                  <a:cubicBezTo>
                    <a:pt x="0" y="750"/>
                    <a:pt x="217" y="967"/>
                    <a:pt x="484" y="967"/>
                  </a:cubicBezTo>
                  <a:cubicBezTo>
                    <a:pt x="751" y="967"/>
                    <a:pt x="968" y="750"/>
                    <a:pt x="968" y="483"/>
                  </a:cubicBezTo>
                  <a:cubicBezTo>
                    <a:pt x="968" y="216"/>
                    <a:pt x="751" y="0"/>
                    <a:pt x="48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66" name="Freeform 54"/>
            <p:cNvSpPr/>
            <p:nvPr/>
          </p:nvSpPr>
          <p:spPr>
            <a:xfrm>
              <a:off x="5008058" y="4552323"/>
              <a:ext cx="65088" cy="60325"/>
            </a:xfrm>
            <a:custGeom>
              <a:avLst/>
              <a:gdLst>
                <a:gd name="T0" fmla="*/ 23 w 35"/>
                <a:gd name="T1" fmla="*/ 3 h 32"/>
                <a:gd name="T2" fmla="*/ 10 w 35"/>
                <a:gd name="T3" fmla="*/ 1 h 32"/>
                <a:gd name="T4" fmla="*/ 2 w 35"/>
                <a:gd name="T5" fmla="*/ 9 h 32"/>
                <a:gd name="T6" fmla="*/ 1 w 35"/>
                <a:gd name="T7" fmla="*/ 20 h 32"/>
                <a:gd name="T8" fmla="*/ 11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2"/>
                    <a:pt x="3" y="5"/>
                    <a:pt x="2" y="9"/>
                  </a:cubicBezTo>
                  <a:cubicBezTo>
                    <a:pt x="0" y="13"/>
                    <a:pt x="0" y="17"/>
                    <a:pt x="1" y="20"/>
                  </a:cubicBezTo>
                  <a:cubicBezTo>
                    <a:pt x="3" y="24"/>
                    <a:pt x="6" y="27"/>
                    <a:pt x="11" y="29"/>
                  </a:cubicBezTo>
                  <a:cubicBezTo>
                    <a:pt x="16" y="31"/>
                    <a:pt x="21" y="32"/>
                    <a:pt x="25" y="31"/>
                  </a:cubicBezTo>
                  <a:cubicBezTo>
                    <a:pt x="28" y="29"/>
                    <a:pt x="31"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67" name="Freeform 55"/>
            <p:cNvSpPr/>
            <p:nvPr/>
          </p:nvSpPr>
          <p:spPr>
            <a:xfrm>
              <a:off x="5581145" y="5347661"/>
              <a:ext cx="41275" cy="74613"/>
            </a:xfrm>
            <a:custGeom>
              <a:avLst/>
              <a:gdLst>
                <a:gd name="T0" fmla="*/ 22 w 22"/>
                <a:gd name="T1" fmla="*/ 0 h 40"/>
                <a:gd name="T2" fmla="*/ 22 w 22"/>
                <a:gd name="T3" fmla="*/ 40 h 40"/>
                <a:gd name="T4" fmla="*/ 11 w 22"/>
                <a:gd name="T5" fmla="*/ 40 h 40"/>
                <a:gd name="T6" fmla="*/ 11 w 22"/>
                <a:gd name="T7" fmla="*/ 14 h 40"/>
                <a:gd name="T8" fmla="*/ 6 w 22"/>
                <a:gd name="T9" fmla="*/ 17 h 40"/>
                <a:gd name="T10" fmla="*/ 0 w 22"/>
                <a:gd name="T11" fmla="*/ 19 h 40"/>
                <a:gd name="T12" fmla="*/ 0 w 22"/>
                <a:gd name="T13" fmla="*/ 11 h 40"/>
                <a:gd name="T14" fmla="*/ 8 w 22"/>
                <a:gd name="T15" fmla="*/ 6 h 40"/>
                <a:gd name="T16" fmla="*/ 13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1" y="40"/>
                    <a:pt x="11" y="40"/>
                    <a:pt x="11" y="40"/>
                  </a:cubicBezTo>
                  <a:cubicBezTo>
                    <a:pt x="11" y="14"/>
                    <a:pt x="11" y="14"/>
                    <a:pt x="11" y="14"/>
                  </a:cubicBezTo>
                  <a:cubicBezTo>
                    <a:pt x="9" y="15"/>
                    <a:pt x="8" y="16"/>
                    <a:pt x="6" y="17"/>
                  </a:cubicBezTo>
                  <a:cubicBezTo>
                    <a:pt x="4" y="18"/>
                    <a:pt x="2" y="19"/>
                    <a:pt x="0" y="19"/>
                  </a:cubicBezTo>
                  <a:cubicBezTo>
                    <a:pt x="0" y="11"/>
                    <a:pt x="0" y="11"/>
                    <a:pt x="0" y="11"/>
                  </a:cubicBezTo>
                  <a:cubicBezTo>
                    <a:pt x="4" y="10"/>
                    <a:pt x="6" y="8"/>
                    <a:pt x="8" y="6"/>
                  </a:cubicBezTo>
                  <a:cubicBezTo>
                    <a:pt x="10" y="5"/>
                    <a:pt x="12" y="3"/>
                    <a:pt x="13"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68" name="Freeform 56"/>
            <p:cNvSpPr>
              <a:spLocks noEditPoints="1"/>
            </p:cNvSpPr>
            <p:nvPr/>
          </p:nvSpPr>
          <p:spPr>
            <a:xfrm>
              <a:off x="5639883" y="5347661"/>
              <a:ext cx="60325" cy="74613"/>
            </a:xfrm>
            <a:custGeom>
              <a:avLst/>
              <a:gdLst>
                <a:gd name="T0" fmla="*/ 21 w 32"/>
                <a:gd name="T1" fmla="*/ 14 h 40"/>
                <a:gd name="T2" fmla="*/ 19 w 32"/>
                <a:gd name="T3" fmla="*/ 9 h 40"/>
                <a:gd name="T4" fmla="*/ 15 w 32"/>
                <a:gd name="T5" fmla="*/ 7 h 40"/>
                <a:gd name="T6" fmla="*/ 12 w 32"/>
                <a:gd name="T7" fmla="*/ 9 h 40"/>
                <a:gd name="T8" fmla="*/ 10 w 32"/>
                <a:gd name="T9" fmla="*/ 13 h 40"/>
                <a:gd name="T10" fmla="*/ 12 w 32"/>
                <a:gd name="T11" fmla="*/ 18 h 40"/>
                <a:gd name="T12" fmla="*/ 15 w 32"/>
                <a:gd name="T13" fmla="*/ 20 h 40"/>
                <a:gd name="T14" fmla="*/ 19 w 32"/>
                <a:gd name="T15" fmla="*/ 18 h 40"/>
                <a:gd name="T16" fmla="*/ 21 w 32"/>
                <a:gd name="T17" fmla="*/ 14 h 40"/>
                <a:gd name="T18" fmla="*/ 1 w 32"/>
                <a:gd name="T19" fmla="*/ 31 h 40"/>
                <a:gd name="T20" fmla="*/ 12 w 32"/>
                <a:gd name="T21" fmla="*/ 30 h 40"/>
                <a:gd name="T22" fmla="*/ 13 w 32"/>
                <a:gd name="T23" fmla="*/ 33 h 40"/>
                <a:gd name="T24" fmla="*/ 15 w 32"/>
                <a:gd name="T25" fmla="*/ 34 h 40"/>
                <a:gd name="T26" fmla="*/ 20 w 32"/>
                <a:gd name="T27" fmla="*/ 31 h 40"/>
                <a:gd name="T28" fmla="*/ 21 w 32"/>
                <a:gd name="T29" fmla="*/ 23 h 40"/>
                <a:gd name="T30" fmla="*/ 17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4 w 32"/>
                <a:gd name="T45" fmla="*/ 2 h 40"/>
                <a:gd name="T46" fmla="*/ 30 w 32"/>
                <a:gd name="T47" fmla="*/ 9 h 40"/>
                <a:gd name="T48" fmla="*/ 32 w 32"/>
                <a:gd name="T49" fmla="*/ 20 h 40"/>
                <a:gd name="T50" fmla="*/ 28 w 32"/>
                <a:gd name="T51" fmla="*/ 35 h 40"/>
                <a:gd name="T52" fmla="*/ 15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0" y="10"/>
                    <a:pt x="19" y="9"/>
                  </a:cubicBezTo>
                  <a:cubicBezTo>
                    <a:pt x="18" y="8"/>
                    <a:pt x="17" y="7"/>
                    <a:pt x="15" y="7"/>
                  </a:cubicBezTo>
                  <a:cubicBezTo>
                    <a:pt x="14" y="7"/>
                    <a:pt x="13" y="8"/>
                    <a:pt x="12" y="9"/>
                  </a:cubicBezTo>
                  <a:cubicBezTo>
                    <a:pt x="11" y="10"/>
                    <a:pt x="10" y="11"/>
                    <a:pt x="10" y="13"/>
                  </a:cubicBezTo>
                  <a:cubicBezTo>
                    <a:pt x="10" y="16"/>
                    <a:pt x="11" y="17"/>
                    <a:pt x="12" y="18"/>
                  </a:cubicBezTo>
                  <a:cubicBezTo>
                    <a:pt x="13" y="20"/>
                    <a:pt x="14" y="20"/>
                    <a:pt x="15" y="20"/>
                  </a:cubicBezTo>
                  <a:cubicBezTo>
                    <a:pt x="17" y="20"/>
                    <a:pt x="18" y="20"/>
                    <a:pt x="19" y="18"/>
                  </a:cubicBezTo>
                  <a:cubicBezTo>
                    <a:pt x="20" y="17"/>
                    <a:pt x="21" y="16"/>
                    <a:pt x="21" y="14"/>
                  </a:cubicBezTo>
                  <a:close/>
                  <a:moveTo>
                    <a:pt x="1" y="31"/>
                  </a:moveTo>
                  <a:cubicBezTo>
                    <a:pt x="12" y="30"/>
                    <a:pt x="12" y="30"/>
                    <a:pt x="12" y="30"/>
                  </a:cubicBezTo>
                  <a:cubicBezTo>
                    <a:pt x="12" y="31"/>
                    <a:pt x="12" y="32"/>
                    <a:pt x="13" y="33"/>
                  </a:cubicBezTo>
                  <a:cubicBezTo>
                    <a:pt x="14" y="33"/>
                    <a:pt x="15" y="34"/>
                    <a:pt x="15" y="34"/>
                  </a:cubicBezTo>
                  <a:cubicBezTo>
                    <a:pt x="17" y="34"/>
                    <a:pt x="19" y="33"/>
                    <a:pt x="20" y="31"/>
                  </a:cubicBezTo>
                  <a:cubicBezTo>
                    <a:pt x="20" y="30"/>
                    <a:pt x="21" y="27"/>
                    <a:pt x="21" y="23"/>
                  </a:cubicBezTo>
                  <a:cubicBezTo>
                    <a:pt x="20" y="24"/>
                    <a:pt x="19" y="25"/>
                    <a:pt x="17" y="26"/>
                  </a:cubicBezTo>
                  <a:cubicBezTo>
                    <a:pt x="16" y="26"/>
                    <a:pt x="14" y="27"/>
                    <a:pt x="13" y="27"/>
                  </a:cubicBezTo>
                  <a:cubicBezTo>
                    <a:pt x="9" y="27"/>
                    <a:pt x="6" y="26"/>
                    <a:pt x="4" y="23"/>
                  </a:cubicBezTo>
                  <a:cubicBezTo>
                    <a:pt x="1" y="21"/>
                    <a:pt x="0" y="17"/>
                    <a:pt x="0" y="14"/>
                  </a:cubicBezTo>
                  <a:cubicBezTo>
                    <a:pt x="0" y="11"/>
                    <a:pt x="1" y="9"/>
                    <a:pt x="2" y="7"/>
                  </a:cubicBezTo>
                  <a:cubicBezTo>
                    <a:pt x="3" y="5"/>
                    <a:pt x="5" y="3"/>
                    <a:pt x="7" y="2"/>
                  </a:cubicBezTo>
                  <a:cubicBezTo>
                    <a:pt x="9" y="1"/>
                    <a:pt x="12" y="0"/>
                    <a:pt x="15" y="0"/>
                  </a:cubicBezTo>
                  <a:cubicBezTo>
                    <a:pt x="19" y="0"/>
                    <a:pt x="22" y="1"/>
                    <a:pt x="24" y="2"/>
                  </a:cubicBezTo>
                  <a:cubicBezTo>
                    <a:pt x="27" y="4"/>
                    <a:pt x="29" y="6"/>
                    <a:pt x="30" y="9"/>
                  </a:cubicBezTo>
                  <a:cubicBezTo>
                    <a:pt x="31" y="11"/>
                    <a:pt x="32" y="15"/>
                    <a:pt x="32" y="20"/>
                  </a:cubicBezTo>
                  <a:cubicBezTo>
                    <a:pt x="32" y="27"/>
                    <a:pt x="31" y="32"/>
                    <a:pt x="28" y="35"/>
                  </a:cubicBezTo>
                  <a:cubicBezTo>
                    <a:pt x="25" y="39"/>
                    <a:pt x="21" y="40"/>
                    <a:pt x="15" y="40"/>
                  </a:cubicBezTo>
                  <a:cubicBezTo>
                    <a:pt x="12" y="40"/>
                    <a:pt x="10" y="40"/>
                    <a:pt x="8" y="39"/>
                  </a:cubicBezTo>
                  <a:cubicBezTo>
                    <a:pt x="6" y="38"/>
                    <a:pt x="5" y="37"/>
                    <a:pt x="4" y="36"/>
                  </a:cubicBezTo>
                  <a:cubicBezTo>
                    <a:pt x="2"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69" name="Freeform 57"/>
            <p:cNvSpPr/>
            <p:nvPr/>
          </p:nvSpPr>
          <p:spPr>
            <a:xfrm>
              <a:off x="5704970" y="5349248"/>
              <a:ext cx="60325" cy="73025"/>
            </a:xfrm>
            <a:custGeom>
              <a:avLst/>
              <a:gdLst>
                <a:gd name="T0" fmla="*/ 4 w 32"/>
                <a:gd name="T1" fmla="*/ 0 h 39"/>
                <a:gd name="T2" fmla="*/ 30 w 32"/>
                <a:gd name="T3" fmla="*/ 0 h 39"/>
                <a:gd name="T4" fmla="*/ 30 w 32"/>
                <a:gd name="T5" fmla="*/ 8 h 39"/>
                <a:gd name="T6" fmla="*/ 13 w 32"/>
                <a:gd name="T7" fmla="*/ 8 h 39"/>
                <a:gd name="T8" fmla="*/ 12 w 32"/>
                <a:gd name="T9" fmla="*/ 14 h 39"/>
                <a:gd name="T10" fmla="*/ 15 w 32"/>
                <a:gd name="T11" fmla="*/ 13 h 39"/>
                <a:gd name="T12" fmla="*/ 19 w 32"/>
                <a:gd name="T13" fmla="*/ 13 h 39"/>
                <a:gd name="T14" fmla="*/ 28 w 32"/>
                <a:gd name="T15" fmla="*/ 16 h 39"/>
                <a:gd name="T16" fmla="*/ 32 w 32"/>
                <a:gd name="T17" fmla="*/ 25 h 39"/>
                <a:gd name="T18" fmla="*/ 30 w 32"/>
                <a:gd name="T19" fmla="*/ 32 h 39"/>
                <a:gd name="T20" fmla="*/ 25 w 32"/>
                <a:gd name="T21" fmla="*/ 37 h 39"/>
                <a:gd name="T22" fmla="*/ 16 w 32"/>
                <a:gd name="T23" fmla="*/ 39 h 39"/>
                <a:gd name="T24" fmla="*/ 9 w 32"/>
                <a:gd name="T25" fmla="*/ 39 h 39"/>
                <a:gd name="T26" fmla="*/ 5 w 32"/>
                <a:gd name="T27" fmla="*/ 36 h 39"/>
                <a:gd name="T28" fmla="*/ 2 w 32"/>
                <a:gd name="T29" fmla="*/ 33 h 39"/>
                <a:gd name="T30" fmla="*/ 0 w 32"/>
                <a:gd name="T31" fmla="*/ 29 h 39"/>
                <a:gd name="T32" fmla="*/ 11 w 32"/>
                <a:gd name="T33" fmla="*/ 27 h 39"/>
                <a:gd name="T34" fmla="*/ 12 w 32"/>
                <a:gd name="T35" fmla="*/ 31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0 w 32"/>
                <a:gd name="T49" fmla="*/ 22 h 39"/>
                <a:gd name="T50" fmla="*/ 1 w 32"/>
                <a:gd name="T51" fmla="*/ 21 h 39"/>
                <a:gd name="T52" fmla="*/ 4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4" y="0"/>
                  </a:moveTo>
                  <a:cubicBezTo>
                    <a:pt x="30" y="0"/>
                    <a:pt x="30" y="0"/>
                    <a:pt x="30" y="0"/>
                  </a:cubicBezTo>
                  <a:cubicBezTo>
                    <a:pt x="30" y="8"/>
                    <a:pt x="30" y="8"/>
                    <a:pt x="30" y="8"/>
                  </a:cubicBezTo>
                  <a:cubicBezTo>
                    <a:pt x="13" y="8"/>
                    <a:pt x="13" y="8"/>
                    <a:pt x="13" y="8"/>
                  </a:cubicBezTo>
                  <a:cubicBezTo>
                    <a:pt x="12" y="14"/>
                    <a:pt x="12" y="14"/>
                    <a:pt x="12" y="14"/>
                  </a:cubicBezTo>
                  <a:cubicBezTo>
                    <a:pt x="13" y="14"/>
                    <a:pt x="14" y="13"/>
                    <a:pt x="15" y="13"/>
                  </a:cubicBezTo>
                  <a:cubicBezTo>
                    <a:pt x="17" y="13"/>
                    <a:pt x="18" y="13"/>
                    <a:pt x="19" y="13"/>
                  </a:cubicBezTo>
                  <a:cubicBezTo>
                    <a:pt x="23" y="13"/>
                    <a:pt x="26" y="14"/>
                    <a:pt x="28" y="16"/>
                  </a:cubicBezTo>
                  <a:cubicBezTo>
                    <a:pt x="31" y="18"/>
                    <a:pt x="32" y="21"/>
                    <a:pt x="32" y="25"/>
                  </a:cubicBezTo>
                  <a:cubicBezTo>
                    <a:pt x="32" y="27"/>
                    <a:pt x="31" y="30"/>
                    <a:pt x="30" y="32"/>
                  </a:cubicBezTo>
                  <a:cubicBezTo>
                    <a:pt x="29" y="35"/>
                    <a:pt x="27" y="36"/>
                    <a:pt x="25" y="37"/>
                  </a:cubicBezTo>
                  <a:cubicBezTo>
                    <a:pt x="22" y="39"/>
                    <a:pt x="20" y="39"/>
                    <a:pt x="16" y="39"/>
                  </a:cubicBezTo>
                  <a:cubicBezTo>
                    <a:pt x="13" y="39"/>
                    <a:pt x="11" y="39"/>
                    <a:pt x="9" y="39"/>
                  </a:cubicBezTo>
                  <a:cubicBezTo>
                    <a:pt x="8" y="38"/>
                    <a:pt x="6" y="37"/>
                    <a:pt x="5" y="36"/>
                  </a:cubicBezTo>
                  <a:cubicBezTo>
                    <a:pt x="4" y="35"/>
                    <a:pt x="2" y="34"/>
                    <a:pt x="2" y="33"/>
                  </a:cubicBezTo>
                  <a:cubicBezTo>
                    <a:pt x="1" y="32"/>
                    <a:pt x="0" y="30"/>
                    <a:pt x="0" y="29"/>
                  </a:cubicBezTo>
                  <a:cubicBezTo>
                    <a:pt x="11" y="27"/>
                    <a:pt x="11" y="27"/>
                    <a:pt x="11" y="27"/>
                  </a:cubicBezTo>
                  <a:cubicBezTo>
                    <a:pt x="11" y="29"/>
                    <a:pt x="11" y="30"/>
                    <a:pt x="12" y="31"/>
                  </a:cubicBezTo>
                  <a:cubicBezTo>
                    <a:pt x="13" y="32"/>
                    <a:pt x="15" y="33"/>
                    <a:pt x="16" y="33"/>
                  </a:cubicBezTo>
                  <a:cubicBezTo>
                    <a:pt x="17" y="33"/>
                    <a:pt x="19" y="32"/>
                    <a:pt x="20" y="31"/>
                  </a:cubicBezTo>
                  <a:cubicBezTo>
                    <a:pt x="21" y="30"/>
                    <a:pt x="21" y="28"/>
                    <a:pt x="21" y="26"/>
                  </a:cubicBezTo>
                  <a:cubicBezTo>
                    <a:pt x="21" y="24"/>
                    <a:pt x="21" y="22"/>
                    <a:pt x="20" y="21"/>
                  </a:cubicBezTo>
                  <a:cubicBezTo>
                    <a:pt x="19" y="20"/>
                    <a:pt x="17" y="19"/>
                    <a:pt x="16" y="19"/>
                  </a:cubicBezTo>
                  <a:cubicBezTo>
                    <a:pt x="15" y="19"/>
                    <a:pt x="14" y="20"/>
                    <a:pt x="13" y="20"/>
                  </a:cubicBezTo>
                  <a:cubicBezTo>
                    <a:pt x="12" y="20"/>
                    <a:pt x="11" y="21"/>
                    <a:pt x="10" y="22"/>
                  </a:cubicBezTo>
                  <a:cubicBezTo>
                    <a:pt x="1" y="21"/>
                    <a:pt x="1" y="21"/>
                    <a:pt x="1" y="21"/>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70" name="Freeform 58"/>
            <p:cNvSpPr/>
            <p:nvPr/>
          </p:nvSpPr>
          <p:spPr>
            <a:xfrm>
              <a:off x="5770058" y="5347661"/>
              <a:ext cx="57150" cy="74613"/>
            </a:xfrm>
            <a:custGeom>
              <a:avLst/>
              <a:gdLst>
                <a:gd name="T0" fmla="*/ 10 w 31"/>
                <a:gd name="T1" fmla="*/ 12 h 40"/>
                <a:gd name="T2" fmla="*/ 0 w 31"/>
                <a:gd name="T3" fmla="*/ 10 h 40"/>
                <a:gd name="T4" fmla="*/ 5 w 31"/>
                <a:gd name="T5" fmla="*/ 3 h 40"/>
                <a:gd name="T6" fmla="*/ 15 w 31"/>
                <a:gd name="T7" fmla="*/ 0 h 40"/>
                <a:gd name="T8" fmla="*/ 26 w 31"/>
                <a:gd name="T9" fmla="*/ 3 h 40"/>
                <a:gd name="T10" fmla="*/ 30 w 31"/>
                <a:gd name="T11" fmla="*/ 10 h 40"/>
                <a:gd name="T12" fmla="*/ 28 w 31"/>
                <a:gd name="T13" fmla="*/ 15 h 40"/>
                <a:gd name="T14" fmla="*/ 24 w 31"/>
                <a:gd name="T15" fmla="*/ 18 h 40"/>
                <a:gd name="T16" fmla="*/ 27 w 31"/>
                <a:gd name="T17" fmla="*/ 20 h 40"/>
                <a:gd name="T18" fmla="*/ 30 w 31"/>
                <a:gd name="T19" fmla="*/ 23 h 40"/>
                <a:gd name="T20" fmla="*/ 31 w 31"/>
                <a:gd name="T21" fmla="*/ 27 h 40"/>
                <a:gd name="T22" fmla="*/ 30 w 31"/>
                <a:gd name="T23" fmla="*/ 34 h 40"/>
                <a:gd name="T24" fmla="*/ 25 w 31"/>
                <a:gd name="T25" fmla="*/ 39 h 40"/>
                <a:gd name="T26" fmla="*/ 16 w 31"/>
                <a:gd name="T27" fmla="*/ 40 h 40"/>
                <a:gd name="T28" fmla="*/ 8 w 31"/>
                <a:gd name="T29" fmla="*/ 39 h 40"/>
                <a:gd name="T30" fmla="*/ 3 w 31"/>
                <a:gd name="T31" fmla="*/ 35 h 40"/>
                <a:gd name="T32" fmla="*/ 0 w 31"/>
                <a:gd name="T33" fmla="*/ 29 h 40"/>
                <a:gd name="T34" fmla="*/ 10 w 31"/>
                <a:gd name="T35" fmla="*/ 28 h 40"/>
                <a:gd name="T36" fmla="*/ 12 w 31"/>
                <a:gd name="T37" fmla="*/ 32 h 40"/>
                <a:gd name="T38" fmla="*/ 16 w 31"/>
                <a:gd name="T39" fmla="*/ 34 h 40"/>
                <a:gd name="T40" fmla="*/ 19 w 31"/>
                <a:gd name="T41" fmla="*/ 32 h 40"/>
                <a:gd name="T42" fmla="*/ 21 w 31"/>
                <a:gd name="T43" fmla="*/ 28 h 40"/>
                <a:gd name="T44" fmla="*/ 19 w 31"/>
                <a:gd name="T45" fmla="*/ 24 h 40"/>
                <a:gd name="T46" fmla="*/ 15 w 31"/>
                <a:gd name="T47" fmla="*/ 22 h 40"/>
                <a:gd name="T48" fmla="*/ 12 w 31"/>
                <a:gd name="T49" fmla="*/ 23 h 40"/>
                <a:gd name="T50" fmla="*/ 13 w 31"/>
                <a:gd name="T51" fmla="*/ 15 h 40"/>
                <a:gd name="T52" fmla="*/ 14 w 31"/>
                <a:gd name="T53" fmla="*/ 15 h 40"/>
                <a:gd name="T54" fmla="*/ 17 w 31"/>
                <a:gd name="T55" fmla="*/ 14 h 40"/>
                <a:gd name="T56" fmla="*/ 19 w 31"/>
                <a:gd name="T57" fmla="*/ 11 h 40"/>
                <a:gd name="T58" fmla="*/ 18 w 31"/>
                <a:gd name="T59" fmla="*/ 8 h 40"/>
                <a:gd name="T60" fmla="*/ 15 w 31"/>
                <a:gd name="T61" fmla="*/ 7 h 40"/>
                <a:gd name="T62" fmla="*/ 12 w 31"/>
                <a:gd name="T63" fmla="*/ 8 h 40"/>
                <a:gd name="T64" fmla="*/ 10 w 31"/>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0">
                  <a:moveTo>
                    <a:pt x="10" y="12"/>
                  </a:moveTo>
                  <a:cubicBezTo>
                    <a:pt x="0" y="10"/>
                    <a:pt x="0" y="10"/>
                    <a:pt x="0" y="10"/>
                  </a:cubicBezTo>
                  <a:cubicBezTo>
                    <a:pt x="1" y="7"/>
                    <a:pt x="3" y="5"/>
                    <a:pt x="5" y="3"/>
                  </a:cubicBezTo>
                  <a:cubicBezTo>
                    <a:pt x="7" y="1"/>
                    <a:pt x="11" y="0"/>
                    <a:pt x="15" y="0"/>
                  </a:cubicBezTo>
                  <a:cubicBezTo>
                    <a:pt x="20" y="0"/>
                    <a:pt x="24" y="1"/>
                    <a:pt x="26" y="3"/>
                  </a:cubicBezTo>
                  <a:cubicBezTo>
                    <a:pt x="28" y="5"/>
                    <a:pt x="30" y="7"/>
                    <a:pt x="30" y="10"/>
                  </a:cubicBezTo>
                  <a:cubicBezTo>
                    <a:pt x="30" y="12"/>
                    <a:pt x="29" y="13"/>
                    <a:pt x="28" y="15"/>
                  </a:cubicBezTo>
                  <a:cubicBezTo>
                    <a:pt x="27" y="16"/>
                    <a:pt x="26" y="17"/>
                    <a:pt x="24" y="18"/>
                  </a:cubicBezTo>
                  <a:cubicBezTo>
                    <a:pt x="25" y="19"/>
                    <a:pt x="27" y="19"/>
                    <a:pt x="27" y="20"/>
                  </a:cubicBezTo>
                  <a:cubicBezTo>
                    <a:pt x="29" y="20"/>
                    <a:pt x="30" y="21"/>
                    <a:pt x="30" y="23"/>
                  </a:cubicBezTo>
                  <a:cubicBezTo>
                    <a:pt x="31" y="24"/>
                    <a:pt x="31" y="26"/>
                    <a:pt x="31" y="27"/>
                  </a:cubicBezTo>
                  <a:cubicBezTo>
                    <a:pt x="31" y="30"/>
                    <a:pt x="31" y="32"/>
                    <a:pt x="30" y="34"/>
                  </a:cubicBezTo>
                  <a:cubicBezTo>
                    <a:pt x="29" y="36"/>
                    <a:pt x="27" y="38"/>
                    <a:pt x="25" y="39"/>
                  </a:cubicBezTo>
                  <a:cubicBezTo>
                    <a:pt x="22" y="40"/>
                    <a:pt x="19" y="40"/>
                    <a:pt x="16" y="40"/>
                  </a:cubicBezTo>
                  <a:cubicBezTo>
                    <a:pt x="12" y="40"/>
                    <a:pt x="10" y="40"/>
                    <a:pt x="8" y="39"/>
                  </a:cubicBezTo>
                  <a:cubicBezTo>
                    <a:pt x="6" y="38"/>
                    <a:pt x="4" y="37"/>
                    <a:pt x="3" y="35"/>
                  </a:cubicBezTo>
                  <a:cubicBezTo>
                    <a:pt x="1" y="34"/>
                    <a:pt x="0" y="32"/>
                    <a:pt x="0" y="29"/>
                  </a:cubicBezTo>
                  <a:cubicBezTo>
                    <a:pt x="10" y="28"/>
                    <a:pt x="10" y="28"/>
                    <a:pt x="10" y="28"/>
                  </a:cubicBezTo>
                  <a:cubicBezTo>
                    <a:pt x="11" y="30"/>
                    <a:pt x="11" y="32"/>
                    <a:pt x="12" y="32"/>
                  </a:cubicBezTo>
                  <a:cubicBezTo>
                    <a:pt x="13" y="33"/>
                    <a:pt x="14" y="34"/>
                    <a:pt x="16" y="34"/>
                  </a:cubicBezTo>
                  <a:cubicBezTo>
                    <a:pt x="17" y="34"/>
                    <a:pt x="18" y="33"/>
                    <a:pt x="19" y="32"/>
                  </a:cubicBezTo>
                  <a:cubicBezTo>
                    <a:pt x="20" y="31"/>
                    <a:pt x="21" y="30"/>
                    <a:pt x="21" y="28"/>
                  </a:cubicBezTo>
                  <a:cubicBezTo>
                    <a:pt x="21" y="26"/>
                    <a:pt x="20" y="25"/>
                    <a:pt x="19" y="24"/>
                  </a:cubicBezTo>
                  <a:cubicBezTo>
                    <a:pt x="18" y="23"/>
                    <a:pt x="17" y="22"/>
                    <a:pt x="15" y="22"/>
                  </a:cubicBezTo>
                  <a:cubicBezTo>
                    <a:pt x="15" y="22"/>
                    <a:pt x="14" y="23"/>
                    <a:pt x="12" y="23"/>
                  </a:cubicBezTo>
                  <a:cubicBezTo>
                    <a:pt x="13" y="15"/>
                    <a:pt x="13" y="15"/>
                    <a:pt x="13" y="15"/>
                  </a:cubicBezTo>
                  <a:cubicBezTo>
                    <a:pt x="13" y="15"/>
                    <a:pt x="14" y="15"/>
                    <a:pt x="14" y="15"/>
                  </a:cubicBezTo>
                  <a:cubicBezTo>
                    <a:pt x="15" y="15"/>
                    <a:pt x="17" y="15"/>
                    <a:pt x="17" y="14"/>
                  </a:cubicBezTo>
                  <a:cubicBezTo>
                    <a:pt x="18" y="13"/>
                    <a:pt x="19" y="12"/>
                    <a:pt x="19" y="11"/>
                  </a:cubicBezTo>
                  <a:cubicBezTo>
                    <a:pt x="19" y="10"/>
                    <a:pt x="18" y="9"/>
                    <a:pt x="18" y="8"/>
                  </a:cubicBezTo>
                  <a:cubicBezTo>
                    <a:pt x="17" y="7"/>
                    <a:pt x="16" y="7"/>
                    <a:pt x="15" y="7"/>
                  </a:cubicBezTo>
                  <a:cubicBezTo>
                    <a:pt x="14" y="7"/>
                    <a:pt x="13" y="7"/>
                    <a:pt x="12" y="8"/>
                  </a:cubicBezTo>
                  <a:cubicBezTo>
                    <a:pt x="11" y="9"/>
                    <a:pt x="11" y="10"/>
                    <a:pt x="1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71" name="Freeform 59"/>
            <p:cNvSpPr/>
            <p:nvPr/>
          </p:nvSpPr>
          <p:spPr>
            <a:xfrm>
              <a:off x="5277933" y="5415923"/>
              <a:ext cx="17463" cy="9525"/>
            </a:xfrm>
            <a:custGeom>
              <a:avLst/>
              <a:gdLst>
                <a:gd name="T0" fmla="*/ 0 w 11"/>
                <a:gd name="T1" fmla="*/ 6 h 6"/>
                <a:gd name="T2" fmla="*/ 5 w 11"/>
                <a:gd name="T3" fmla="*/ 5 h 6"/>
                <a:gd name="T4" fmla="*/ 11 w 11"/>
                <a:gd name="T5" fmla="*/ 2 h 6"/>
                <a:gd name="T6" fmla="*/ 8 w 11"/>
                <a:gd name="T7" fmla="*/ 1 h 6"/>
                <a:gd name="T8" fmla="*/ 4 w 11"/>
                <a:gd name="T9" fmla="*/ 0 h 6"/>
                <a:gd name="T10" fmla="*/ 0 w 11"/>
                <a:gd name="T11" fmla="*/ 6 h 6"/>
              </a:gdLst>
              <a:ahLst/>
              <a:cxnLst>
                <a:cxn ang="0">
                  <a:pos x="T0" y="T1"/>
                </a:cxn>
                <a:cxn ang="0">
                  <a:pos x="T2" y="T3"/>
                </a:cxn>
                <a:cxn ang="0">
                  <a:pos x="T4" y="T5"/>
                </a:cxn>
                <a:cxn ang="0">
                  <a:pos x="T6" y="T7"/>
                </a:cxn>
                <a:cxn ang="0">
                  <a:pos x="T8" y="T9"/>
                </a:cxn>
                <a:cxn ang="0">
                  <a:pos x="T10" y="T11"/>
                </a:cxn>
              </a:cxnLst>
              <a:rect l="0" t="0" r="r" b="b"/>
              <a:pathLst>
                <a:path w="11" h="6">
                  <a:moveTo>
                    <a:pt x="0" y="6"/>
                  </a:moveTo>
                  <a:lnTo>
                    <a:pt x="5" y="5"/>
                  </a:lnTo>
                  <a:lnTo>
                    <a:pt x="11" y="2"/>
                  </a:lnTo>
                  <a:lnTo>
                    <a:pt x="8" y="1"/>
                  </a:lnTo>
                  <a:lnTo>
                    <a:pt x="4"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72" name="Freeform 60"/>
            <p:cNvSpPr/>
            <p:nvPr/>
          </p:nvSpPr>
          <p:spPr>
            <a:xfrm>
              <a:off x="5377945" y="4187198"/>
              <a:ext cx="44450" cy="34925"/>
            </a:xfrm>
            <a:custGeom>
              <a:avLst/>
              <a:gdLst>
                <a:gd name="T0" fmla="*/ 22 w 24"/>
                <a:gd name="T1" fmla="*/ 11 h 19"/>
                <a:gd name="T2" fmla="*/ 24 w 24"/>
                <a:gd name="T3" fmla="*/ 8 h 19"/>
                <a:gd name="T4" fmla="*/ 24 w 24"/>
                <a:gd name="T5" fmla="*/ 4 h 19"/>
                <a:gd name="T6" fmla="*/ 21 w 24"/>
                <a:gd name="T7" fmla="*/ 0 h 19"/>
                <a:gd name="T8" fmla="*/ 16 w 24"/>
                <a:gd name="T9" fmla="*/ 0 h 19"/>
                <a:gd name="T10" fmla="*/ 8 w 24"/>
                <a:gd name="T11" fmla="*/ 4 h 19"/>
                <a:gd name="T12" fmla="*/ 0 w 24"/>
                <a:gd name="T13" fmla="*/ 7 h 19"/>
                <a:gd name="T14" fmla="*/ 5 w 24"/>
                <a:gd name="T15" fmla="*/ 19 h 19"/>
                <a:gd name="T16" fmla="*/ 13 w 24"/>
                <a:gd name="T17" fmla="*/ 16 h 19"/>
                <a:gd name="T18" fmla="*/ 22 w 24"/>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9">
                  <a:moveTo>
                    <a:pt x="22" y="11"/>
                  </a:moveTo>
                  <a:cubicBezTo>
                    <a:pt x="23" y="10"/>
                    <a:pt x="24" y="9"/>
                    <a:pt x="24" y="8"/>
                  </a:cubicBezTo>
                  <a:cubicBezTo>
                    <a:pt x="24" y="6"/>
                    <a:pt x="24" y="5"/>
                    <a:pt x="24" y="4"/>
                  </a:cubicBezTo>
                  <a:cubicBezTo>
                    <a:pt x="23" y="2"/>
                    <a:pt x="22" y="1"/>
                    <a:pt x="21" y="0"/>
                  </a:cubicBezTo>
                  <a:cubicBezTo>
                    <a:pt x="19" y="0"/>
                    <a:pt x="18" y="0"/>
                    <a:pt x="16" y="0"/>
                  </a:cubicBezTo>
                  <a:cubicBezTo>
                    <a:pt x="15" y="1"/>
                    <a:pt x="12" y="2"/>
                    <a:pt x="8" y="4"/>
                  </a:cubicBezTo>
                  <a:cubicBezTo>
                    <a:pt x="0" y="7"/>
                    <a:pt x="0" y="7"/>
                    <a:pt x="0" y="7"/>
                  </a:cubicBezTo>
                  <a:cubicBezTo>
                    <a:pt x="5" y="19"/>
                    <a:pt x="5" y="19"/>
                    <a:pt x="5" y="19"/>
                  </a:cubicBezTo>
                  <a:cubicBezTo>
                    <a:pt x="13" y="16"/>
                    <a:pt x="13" y="16"/>
                    <a:pt x="13" y="16"/>
                  </a:cubicBezTo>
                  <a:cubicBezTo>
                    <a:pt x="18" y="13"/>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73" name="Freeform 61"/>
            <p:cNvSpPr/>
            <p:nvPr/>
          </p:nvSpPr>
          <p:spPr>
            <a:xfrm>
              <a:off x="6297108" y="4461836"/>
              <a:ext cx="36513" cy="46038"/>
            </a:xfrm>
            <a:custGeom>
              <a:avLst/>
              <a:gdLst>
                <a:gd name="T0" fmla="*/ 10 w 20"/>
                <a:gd name="T1" fmla="*/ 23 h 25"/>
                <a:gd name="T2" fmla="*/ 13 w 20"/>
                <a:gd name="T3" fmla="*/ 25 h 25"/>
                <a:gd name="T4" fmla="*/ 17 w 20"/>
                <a:gd name="T5" fmla="*/ 24 h 25"/>
                <a:gd name="T6" fmla="*/ 20 w 20"/>
                <a:gd name="T7" fmla="*/ 20 h 25"/>
                <a:gd name="T8" fmla="*/ 20 w 20"/>
                <a:gd name="T9" fmla="*/ 15 h 25"/>
                <a:gd name="T10" fmla="*/ 15 w 20"/>
                <a:gd name="T11" fmla="*/ 8 h 25"/>
                <a:gd name="T12" fmla="*/ 11 w 20"/>
                <a:gd name="T13" fmla="*/ 0 h 25"/>
                <a:gd name="T14" fmla="*/ 0 w 20"/>
                <a:gd name="T15" fmla="*/ 7 h 25"/>
                <a:gd name="T16" fmla="*/ 4 w 20"/>
                <a:gd name="T17" fmla="*/ 14 h 25"/>
                <a:gd name="T18" fmla="*/ 10 w 20"/>
                <a:gd name="T19"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5">
                  <a:moveTo>
                    <a:pt x="10" y="23"/>
                  </a:moveTo>
                  <a:cubicBezTo>
                    <a:pt x="11" y="24"/>
                    <a:pt x="12" y="24"/>
                    <a:pt x="13" y="25"/>
                  </a:cubicBezTo>
                  <a:cubicBezTo>
                    <a:pt x="15" y="25"/>
                    <a:pt x="16" y="24"/>
                    <a:pt x="17" y="24"/>
                  </a:cubicBezTo>
                  <a:cubicBezTo>
                    <a:pt x="19" y="23"/>
                    <a:pt x="20" y="21"/>
                    <a:pt x="20" y="20"/>
                  </a:cubicBezTo>
                  <a:cubicBezTo>
                    <a:pt x="20" y="19"/>
                    <a:pt x="20" y="17"/>
                    <a:pt x="20" y="15"/>
                  </a:cubicBezTo>
                  <a:cubicBezTo>
                    <a:pt x="19" y="14"/>
                    <a:pt x="18" y="12"/>
                    <a:pt x="15" y="8"/>
                  </a:cubicBezTo>
                  <a:cubicBezTo>
                    <a:pt x="11" y="0"/>
                    <a:pt x="11" y="0"/>
                    <a:pt x="11" y="0"/>
                  </a:cubicBezTo>
                  <a:cubicBezTo>
                    <a:pt x="0" y="7"/>
                    <a:pt x="0" y="7"/>
                    <a:pt x="0" y="7"/>
                  </a:cubicBezTo>
                  <a:cubicBezTo>
                    <a:pt x="4" y="14"/>
                    <a:pt x="4" y="14"/>
                    <a:pt x="4" y="14"/>
                  </a:cubicBezTo>
                  <a:cubicBezTo>
                    <a:pt x="7" y="19"/>
                    <a:pt x="9" y="22"/>
                    <a:pt x="1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74" name="Freeform 62"/>
            <p:cNvSpPr/>
            <p:nvPr/>
          </p:nvSpPr>
          <p:spPr>
            <a:xfrm>
              <a:off x="4995358" y="4642811"/>
              <a:ext cx="39688" cy="28575"/>
            </a:xfrm>
            <a:custGeom>
              <a:avLst/>
              <a:gdLst>
                <a:gd name="T0" fmla="*/ 25 w 25"/>
                <a:gd name="T1" fmla="*/ 0 h 18"/>
                <a:gd name="T2" fmla="*/ 0 w 25"/>
                <a:gd name="T3" fmla="*/ 3 h 18"/>
                <a:gd name="T4" fmla="*/ 19 w 25"/>
                <a:gd name="T5" fmla="*/ 18 h 18"/>
                <a:gd name="T6" fmla="*/ 25 w 25"/>
                <a:gd name="T7" fmla="*/ 0 h 18"/>
              </a:gdLst>
              <a:ahLst/>
              <a:cxnLst>
                <a:cxn ang="0">
                  <a:pos x="T0" y="T1"/>
                </a:cxn>
                <a:cxn ang="0">
                  <a:pos x="T2" y="T3"/>
                </a:cxn>
                <a:cxn ang="0">
                  <a:pos x="T4" y="T5"/>
                </a:cxn>
                <a:cxn ang="0">
                  <a:pos x="T6" y="T7"/>
                </a:cxn>
              </a:cxnLst>
              <a:rect l="0" t="0" r="r" b="b"/>
              <a:pathLst>
                <a:path w="25" h="18">
                  <a:moveTo>
                    <a:pt x="25" y="0"/>
                  </a:moveTo>
                  <a:lnTo>
                    <a:pt x="0" y="3"/>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75" name="Freeform 63"/>
            <p:cNvSpPr/>
            <p:nvPr/>
          </p:nvSpPr>
          <p:spPr>
            <a:xfrm>
              <a:off x="5774820" y="5565148"/>
              <a:ext cx="38100" cy="61913"/>
            </a:xfrm>
            <a:custGeom>
              <a:avLst/>
              <a:gdLst>
                <a:gd name="T0" fmla="*/ 7 w 21"/>
                <a:gd name="T1" fmla="*/ 10 h 33"/>
                <a:gd name="T2" fmla="*/ 4 w 21"/>
                <a:gd name="T3" fmla="*/ 12 h 33"/>
                <a:gd name="T4" fmla="*/ 2 w 21"/>
                <a:gd name="T5" fmla="*/ 15 h 33"/>
                <a:gd name="T6" fmla="*/ 1 w 21"/>
                <a:gd name="T7" fmla="*/ 19 h 33"/>
                <a:gd name="T8" fmla="*/ 0 w 21"/>
                <a:gd name="T9" fmla="*/ 23 h 33"/>
                <a:gd name="T10" fmla="*/ 2 w 21"/>
                <a:gd name="T11" fmla="*/ 26 h 33"/>
                <a:gd name="T12" fmla="*/ 9 w 21"/>
                <a:gd name="T13" fmla="*/ 32 h 33"/>
                <a:gd name="T14" fmla="*/ 12 w 21"/>
                <a:gd name="T15" fmla="*/ 33 h 33"/>
                <a:gd name="T16" fmla="*/ 15 w 21"/>
                <a:gd name="T17" fmla="*/ 33 h 33"/>
                <a:gd name="T18" fmla="*/ 19 w 21"/>
                <a:gd name="T19" fmla="*/ 29 h 33"/>
                <a:gd name="T20" fmla="*/ 20 w 21"/>
                <a:gd name="T21" fmla="*/ 26 h 33"/>
                <a:gd name="T22" fmla="*/ 21 w 21"/>
                <a:gd name="T23" fmla="*/ 24 h 33"/>
                <a:gd name="T24" fmla="*/ 20 w 21"/>
                <a:gd name="T25" fmla="*/ 20 h 33"/>
                <a:gd name="T26" fmla="*/ 14 w 21"/>
                <a:gd name="T27" fmla="*/ 16 h 33"/>
                <a:gd name="T28" fmla="*/ 14 w 21"/>
                <a:gd name="T29" fmla="*/ 11 h 33"/>
                <a:gd name="T30" fmla="*/ 17 w 21"/>
                <a:gd name="T31" fmla="*/ 11 h 33"/>
                <a:gd name="T32" fmla="*/ 18 w 21"/>
                <a:gd name="T33" fmla="*/ 8 h 33"/>
                <a:gd name="T34" fmla="*/ 18 w 21"/>
                <a:gd name="T35" fmla="*/ 5 h 33"/>
                <a:gd name="T36" fmla="*/ 18 w 21"/>
                <a:gd name="T37" fmla="*/ 2 h 33"/>
                <a:gd name="T38" fmla="*/ 15 w 21"/>
                <a:gd name="T39" fmla="*/ 2 h 33"/>
                <a:gd name="T40" fmla="*/ 10 w 21"/>
                <a:gd name="T41" fmla="*/ 8 h 33"/>
                <a:gd name="T42" fmla="*/ 9 w 21"/>
                <a:gd name="T43" fmla="*/ 9 h 33"/>
                <a:gd name="T44" fmla="*/ 7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7" y="10"/>
                  </a:moveTo>
                  <a:cubicBezTo>
                    <a:pt x="5" y="10"/>
                    <a:pt x="4" y="12"/>
                    <a:pt x="4" y="12"/>
                  </a:cubicBezTo>
                  <a:cubicBezTo>
                    <a:pt x="1" y="14"/>
                    <a:pt x="2" y="15"/>
                    <a:pt x="2" y="15"/>
                  </a:cubicBezTo>
                  <a:cubicBezTo>
                    <a:pt x="2" y="16"/>
                    <a:pt x="1" y="19"/>
                    <a:pt x="1" y="19"/>
                  </a:cubicBezTo>
                  <a:cubicBezTo>
                    <a:pt x="0" y="20"/>
                    <a:pt x="0" y="23"/>
                    <a:pt x="0" y="23"/>
                  </a:cubicBezTo>
                  <a:cubicBezTo>
                    <a:pt x="0" y="24"/>
                    <a:pt x="2" y="26"/>
                    <a:pt x="2" y="26"/>
                  </a:cubicBezTo>
                  <a:cubicBezTo>
                    <a:pt x="3" y="29"/>
                    <a:pt x="9" y="32"/>
                    <a:pt x="9" y="32"/>
                  </a:cubicBezTo>
                  <a:cubicBezTo>
                    <a:pt x="10" y="33"/>
                    <a:pt x="11" y="33"/>
                    <a:pt x="12" y="33"/>
                  </a:cubicBezTo>
                  <a:cubicBezTo>
                    <a:pt x="13" y="33"/>
                    <a:pt x="14" y="33"/>
                    <a:pt x="15" y="33"/>
                  </a:cubicBezTo>
                  <a:cubicBezTo>
                    <a:pt x="19" y="33"/>
                    <a:pt x="19" y="29"/>
                    <a:pt x="19" y="29"/>
                  </a:cubicBezTo>
                  <a:cubicBezTo>
                    <a:pt x="18" y="28"/>
                    <a:pt x="20" y="26"/>
                    <a:pt x="20" y="26"/>
                  </a:cubicBezTo>
                  <a:cubicBezTo>
                    <a:pt x="21" y="25"/>
                    <a:pt x="21" y="24"/>
                    <a:pt x="21" y="24"/>
                  </a:cubicBezTo>
                  <a:cubicBezTo>
                    <a:pt x="20" y="23"/>
                    <a:pt x="20" y="20"/>
                    <a:pt x="20" y="20"/>
                  </a:cubicBezTo>
                  <a:cubicBezTo>
                    <a:pt x="18" y="19"/>
                    <a:pt x="14" y="16"/>
                    <a:pt x="14" y="16"/>
                  </a:cubicBezTo>
                  <a:cubicBezTo>
                    <a:pt x="11" y="12"/>
                    <a:pt x="14" y="11"/>
                    <a:pt x="14" y="11"/>
                  </a:cubicBezTo>
                  <a:cubicBezTo>
                    <a:pt x="16" y="12"/>
                    <a:pt x="17" y="11"/>
                    <a:pt x="17" y="11"/>
                  </a:cubicBezTo>
                  <a:cubicBezTo>
                    <a:pt x="19" y="11"/>
                    <a:pt x="18" y="8"/>
                    <a:pt x="18" y="8"/>
                  </a:cubicBezTo>
                  <a:cubicBezTo>
                    <a:pt x="18" y="6"/>
                    <a:pt x="18" y="5"/>
                    <a:pt x="18" y="5"/>
                  </a:cubicBezTo>
                  <a:cubicBezTo>
                    <a:pt x="19" y="2"/>
                    <a:pt x="18" y="2"/>
                    <a:pt x="18" y="2"/>
                  </a:cubicBezTo>
                  <a:cubicBezTo>
                    <a:pt x="16" y="0"/>
                    <a:pt x="15" y="2"/>
                    <a:pt x="15" y="2"/>
                  </a:cubicBezTo>
                  <a:cubicBezTo>
                    <a:pt x="14" y="4"/>
                    <a:pt x="10" y="8"/>
                    <a:pt x="10" y="8"/>
                  </a:cubicBezTo>
                  <a:cubicBezTo>
                    <a:pt x="9" y="8"/>
                    <a:pt x="9" y="9"/>
                    <a:pt x="9" y="9"/>
                  </a:cubicBezTo>
                  <a:cubicBezTo>
                    <a:pt x="8" y="10"/>
                    <a:pt x="7" y="10"/>
                    <a:pt x="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76" name="Freeform 64"/>
            <p:cNvSpPr/>
            <p:nvPr/>
          </p:nvSpPr>
          <p:spPr>
            <a:xfrm>
              <a:off x="5417633" y="5504823"/>
              <a:ext cx="7938" cy="20638"/>
            </a:xfrm>
            <a:custGeom>
              <a:avLst/>
              <a:gdLst>
                <a:gd name="T0" fmla="*/ 0 w 4"/>
                <a:gd name="T1" fmla="*/ 0 h 11"/>
                <a:gd name="T2" fmla="*/ 2 w 4"/>
                <a:gd name="T3" fmla="*/ 5 h 11"/>
                <a:gd name="T4" fmla="*/ 2 w 4"/>
                <a:gd name="T5" fmla="*/ 7 h 11"/>
                <a:gd name="T6" fmla="*/ 3 w 4"/>
                <a:gd name="T7" fmla="*/ 10 h 11"/>
                <a:gd name="T8" fmla="*/ 4 w 4"/>
                <a:gd name="T9" fmla="*/ 9 h 11"/>
                <a:gd name="T10" fmla="*/ 3 w 4"/>
                <a:gd name="T11" fmla="*/ 3 h 11"/>
                <a:gd name="T12" fmla="*/ 3 w 4"/>
                <a:gd name="T13" fmla="*/ 0 h 11"/>
                <a:gd name="T14" fmla="*/ 0 w 4"/>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1">
                  <a:moveTo>
                    <a:pt x="0" y="0"/>
                  </a:moveTo>
                  <a:cubicBezTo>
                    <a:pt x="1" y="3"/>
                    <a:pt x="2" y="4"/>
                    <a:pt x="2" y="5"/>
                  </a:cubicBezTo>
                  <a:cubicBezTo>
                    <a:pt x="2" y="6"/>
                    <a:pt x="2" y="7"/>
                    <a:pt x="2" y="7"/>
                  </a:cubicBezTo>
                  <a:cubicBezTo>
                    <a:pt x="4" y="9"/>
                    <a:pt x="3" y="8"/>
                    <a:pt x="3" y="10"/>
                  </a:cubicBezTo>
                  <a:cubicBezTo>
                    <a:pt x="4" y="11"/>
                    <a:pt x="4" y="10"/>
                    <a:pt x="4" y="9"/>
                  </a:cubicBezTo>
                  <a:cubicBezTo>
                    <a:pt x="4" y="8"/>
                    <a:pt x="4" y="5"/>
                    <a:pt x="3" y="3"/>
                  </a:cubicBezTo>
                  <a:cubicBezTo>
                    <a:pt x="3" y="2"/>
                    <a:pt x="3"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77" name="Freeform 65"/>
            <p:cNvSpPr/>
            <p:nvPr/>
          </p:nvSpPr>
          <p:spPr>
            <a:xfrm>
              <a:off x="5384295" y="5517523"/>
              <a:ext cx="33338" cy="12700"/>
            </a:xfrm>
            <a:custGeom>
              <a:avLst/>
              <a:gdLst>
                <a:gd name="T0" fmla="*/ 0 w 18"/>
                <a:gd name="T1" fmla="*/ 7 h 7"/>
                <a:gd name="T2" fmla="*/ 5 w 18"/>
                <a:gd name="T3" fmla="*/ 6 h 7"/>
                <a:gd name="T4" fmla="*/ 17 w 18"/>
                <a:gd name="T5" fmla="*/ 3 h 7"/>
                <a:gd name="T6" fmla="*/ 18 w 18"/>
                <a:gd name="T7" fmla="*/ 2 h 7"/>
                <a:gd name="T8" fmla="*/ 18 w 18"/>
                <a:gd name="T9" fmla="*/ 2 h 7"/>
                <a:gd name="T10" fmla="*/ 17 w 18"/>
                <a:gd name="T11" fmla="*/ 0 h 7"/>
                <a:gd name="T12" fmla="*/ 0 w 18"/>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8" h="7">
                  <a:moveTo>
                    <a:pt x="0" y="7"/>
                  </a:moveTo>
                  <a:cubicBezTo>
                    <a:pt x="1" y="7"/>
                    <a:pt x="3" y="6"/>
                    <a:pt x="5" y="6"/>
                  </a:cubicBezTo>
                  <a:cubicBezTo>
                    <a:pt x="9" y="6"/>
                    <a:pt x="15" y="5"/>
                    <a:pt x="17" y="3"/>
                  </a:cubicBezTo>
                  <a:cubicBezTo>
                    <a:pt x="18" y="3"/>
                    <a:pt x="18" y="3"/>
                    <a:pt x="18" y="2"/>
                  </a:cubicBezTo>
                  <a:cubicBezTo>
                    <a:pt x="18" y="2"/>
                    <a:pt x="18" y="2"/>
                    <a:pt x="18" y="2"/>
                  </a:cubicBezTo>
                  <a:cubicBezTo>
                    <a:pt x="18" y="1"/>
                    <a:pt x="17" y="1"/>
                    <a:pt x="17" y="0"/>
                  </a:cubicBezTo>
                  <a:cubicBezTo>
                    <a:pt x="12" y="4"/>
                    <a:pt x="3" y="5"/>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78" name="Freeform 66"/>
            <p:cNvSpPr/>
            <p:nvPr/>
          </p:nvSpPr>
          <p:spPr>
            <a:xfrm>
              <a:off x="5849433" y="4149098"/>
              <a:ext cx="63500" cy="68263"/>
            </a:xfrm>
            <a:custGeom>
              <a:avLst/>
              <a:gdLst>
                <a:gd name="T0" fmla="*/ 12 w 34"/>
                <a:gd name="T1" fmla="*/ 36 h 37"/>
                <a:gd name="T2" fmla="*/ 24 w 34"/>
                <a:gd name="T3" fmla="*/ 35 h 37"/>
                <a:gd name="T4" fmla="*/ 32 w 34"/>
                <a:gd name="T5" fmla="*/ 23 h 37"/>
                <a:gd name="T6" fmla="*/ 32 w 34"/>
                <a:gd name="T7" fmla="*/ 9 h 37"/>
                <a:gd name="T8" fmla="*/ 22 w 34"/>
                <a:gd name="T9" fmla="*/ 2 h 37"/>
                <a:gd name="T10" fmla="*/ 10 w 34"/>
                <a:gd name="T11" fmla="*/ 3 h 37"/>
                <a:gd name="T12" fmla="*/ 2 w 34"/>
                <a:gd name="T13" fmla="*/ 15 h 37"/>
                <a:gd name="T14" fmla="*/ 3 w 34"/>
                <a:gd name="T15" fmla="*/ 29 h 37"/>
                <a:gd name="T16" fmla="*/ 12 w 34"/>
                <a:gd name="T17"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7">
                  <a:moveTo>
                    <a:pt x="12" y="36"/>
                  </a:moveTo>
                  <a:cubicBezTo>
                    <a:pt x="17" y="37"/>
                    <a:pt x="21" y="37"/>
                    <a:pt x="24" y="35"/>
                  </a:cubicBezTo>
                  <a:cubicBezTo>
                    <a:pt x="28" y="33"/>
                    <a:pt x="31" y="29"/>
                    <a:pt x="32" y="23"/>
                  </a:cubicBezTo>
                  <a:cubicBezTo>
                    <a:pt x="34" y="17"/>
                    <a:pt x="34" y="12"/>
                    <a:pt x="32" y="9"/>
                  </a:cubicBezTo>
                  <a:cubicBezTo>
                    <a:pt x="30" y="5"/>
                    <a:pt x="26" y="3"/>
                    <a:pt x="22" y="2"/>
                  </a:cubicBezTo>
                  <a:cubicBezTo>
                    <a:pt x="17" y="0"/>
                    <a:pt x="13" y="1"/>
                    <a:pt x="10" y="3"/>
                  </a:cubicBezTo>
                  <a:cubicBezTo>
                    <a:pt x="6" y="5"/>
                    <a:pt x="3" y="9"/>
                    <a:pt x="2" y="15"/>
                  </a:cubicBezTo>
                  <a:cubicBezTo>
                    <a:pt x="0" y="20"/>
                    <a:pt x="1" y="25"/>
                    <a:pt x="3" y="29"/>
                  </a:cubicBezTo>
                  <a:cubicBezTo>
                    <a:pt x="5" y="33"/>
                    <a:pt x="8" y="35"/>
                    <a:pt x="1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79" name="Freeform 67"/>
            <p:cNvSpPr>
              <a:spLocks noEditPoints="1"/>
            </p:cNvSpPr>
            <p:nvPr/>
          </p:nvSpPr>
          <p:spPr>
            <a:xfrm>
              <a:off x="4862008" y="4030036"/>
              <a:ext cx="1677988" cy="1673225"/>
            </a:xfrm>
            <a:custGeom>
              <a:avLst/>
              <a:gdLst>
                <a:gd name="T0" fmla="*/ 812 w 905"/>
                <a:gd name="T1" fmla="*/ 404 h 905"/>
                <a:gd name="T2" fmla="*/ 774 w 905"/>
                <a:gd name="T3" fmla="*/ 279 h 905"/>
                <a:gd name="T4" fmla="*/ 779 w 905"/>
                <a:gd name="T5" fmla="*/ 210 h 905"/>
                <a:gd name="T6" fmla="*/ 721 w 905"/>
                <a:gd name="T7" fmla="*/ 187 h 905"/>
                <a:gd name="T8" fmla="*/ 685 w 905"/>
                <a:gd name="T9" fmla="*/ 149 h 905"/>
                <a:gd name="T10" fmla="*/ 617 w 905"/>
                <a:gd name="T11" fmla="*/ 113 h 905"/>
                <a:gd name="T12" fmla="*/ 564 w 905"/>
                <a:gd name="T13" fmla="*/ 108 h 905"/>
                <a:gd name="T14" fmla="*/ 460 w 905"/>
                <a:gd name="T15" fmla="*/ 45 h 905"/>
                <a:gd name="T16" fmla="*/ 375 w 905"/>
                <a:gd name="T17" fmla="*/ 52 h 905"/>
                <a:gd name="T18" fmla="*/ 348 w 905"/>
                <a:gd name="T19" fmla="*/ 78 h 905"/>
                <a:gd name="T20" fmla="*/ 362 w 905"/>
                <a:gd name="T21" fmla="*/ 92 h 905"/>
                <a:gd name="T22" fmla="*/ 312 w 905"/>
                <a:gd name="T23" fmla="*/ 104 h 905"/>
                <a:gd name="T24" fmla="*/ 250 w 905"/>
                <a:gd name="T25" fmla="*/ 96 h 905"/>
                <a:gd name="T26" fmla="*/ 175 w 905"/>
                <a:gd name="T27" fmla="*/ 151 h 905"/>
                <a:gd name="T28" fmla="*/ 121 w 905"/>
                <a:gd name="T29" fmla="*/ 211 h 905"/>
                <a:gd name="T30" fmla="*/ 120 w 905"/>
                <a:gd name="T31" fmla="*/ 281 h 905"/>
                <a:gd name="T32" fmla="*/ 132 w 905"/>
                <a:gd name="T33" fmla="*/ 289 h 905"/>
                <a:gd name="T34" fmla="*/ 95 w 905"/>
                <a:gd name="T35" fmla="*/ 410 h 905"/>
                <a:gd name="T36" fmla="*/ 41 w 905"/>
                <a:gd name="T37" fmla="*/ 453 h 905"/>
                <a:gd name="T38" fmla="*/ 51 w 905"/>
                <a:gd name="T39" fmla="*/ 518 h 905"/>
                <a:gd name="T40" fmla="*/ 101 w 905"/>
                <a:gd name="T41" fmla="*/ 526 h 905"/>
                <a:gd name="T42" fmla="*/ 238 w 905"/>
                <a:gd name="T43" fmla="*/ 764 h 905"/>
                <a:gd name="T44" fmla="*/ 218 w 905"/>
                <a:gd name="T45" fmla="*/ 741 h 905"/>
                <a:gd name="T46" fmla="*/ 196 w 905"/>
                <a:gd name="T47" fmla="*/ 742 h 905"/>
                <a:gd name="T48" fmla="*/ 289 w 905"/>
                <a:gd name="T49" fmla="*/ 829 h 905"/>
                <a:gd name="T50" fmla="*/ 284 w 905"/>
                <a:gd name="T51" fmla="*/ 801 h 905"/>
                <a:gd name="T52" fmla="*/ 309 w 905"/>
                <a:gd name="T53" fmla="*/ 811 h 905"/>
                <a:gd name="T54" fmla="*/ 317 w 905"/>
                <a:gd name="T55" fmla="*/ 787 h 905"/>
                <a:gd name="T56" fmla="*/ 310 w 905"/>
                <a:gd name="T57" fmla="*/ 842 h 905"/>
                <a:gd name="T58" fmla="*/ 352 w 905"/>
                <a:gd name="T59" fmla="*/ 858 h 905"/>
                <a:gd name="T60" fmla="*/ 420 w 905"/>
                <a:gd name="T61" fmla="*/ 807 h 905"/>
                <a:gd name="T62" fmla="*/ 413 w 905"/>
                <a:gd name="T63" fmla="*/ 875 h 905"/>
                <a:gd name="T64" fmla="*/ 399 w 905"/>
                <a:gd name="T65" fmla="*/ 866 h 905"/>
                <a:gd name="T66" fmla="*/ 430 w 905"/>
                <a:gd name="T67" fmla="*/ 858 h 905"/>
                <a:gd name="T68" fmla="*/ 479 w 905"/>
                <a:gd name="T69" fmla="*/ 856 h 905"/>
                <a:gd name="T70" fmla="*/ 477 w 905"/>
                <a:gd name="T71" fmla="*/ 831 h 905"/>
                <a:gd name="T72" fmla="*/ 529 w 905"/>
                <a:gd name="T73" fmla="*/ 866 h 905"/>
                <a:gd name="T74" fmla="*/ 486 w 905"/>
                <a:gd name="T75" fmla="*/ 850 h 905"/>
                <a:gd name="T76" fmla="*/ 516 w 905"/>
                <a:gd name="T77" fmla="*/ 820 h 905"/>
                <a:gd name="T78" fmla="*/ 599 w 905"/>
                <a:gd name="T79" fmla="*/ 840 h 905"/>
                <a:gd name="T80" fmla="*/ 588 w 905"/>
                <a:gd name="T81" fmla="*/ 834 h 905"/>
                <a:gd name="T82" fmla="*/ 584 w 905"/>
                <a:gd name="T83" fmla="*/ 805 h 905"/>
                <a:gd name="T84" fmla="*/ 599 w 905"/>
                <a:gd name="T85" fmla="*/ 796 h 905"/>
                <a:gd name="T86" fmla="*/ 616 w 905"/>
                <a:gd name="T87" fmla="*/ 825 h 905"/>
                <a:gd name="T88" fmla="*/ 655 w 905"/>
                <a:gd name="T89" fmla="*/ 793 h 905"/>
                <a:gd name="T90" fmla="*/ 654 w 905"/>
                <a:gd name="T91" fmla="*/ 760 h 905"/>
                <a:gd name="T92" fmla="*/ 663 w 905"/>
                <a:gd name="T93" fmla="*/ 752 h 905"/>
                <a:gd name="T94" fmla="*/ 668 w 905"/>
                <a:gd name="T95" fmla="*/ 737 h 905"/>
                <a:gd name="T96" fmla="*/ 676 w 905"/>
                <a:gd name="T97" fmla="*/ 737 h 905"/>
                <a:gd name="T98" fmla="*/ 677 w 905"/>
                <a:gd name="T99" fmla="*/ 721 h 905"/>
                <a:gd name="T100" fmla="*/ 691 w 905"/>
                <a:gd name="T101" fmla="*/ 738 h 905"/>
                <a:gd name="T102" fmla="*/ 665 w 905"/>
                <a:gd name="T103" fmla="*/ 771 h 905"/>
                <a:gd name="T104" fmla="*/ 688 w 905"/>
                <a:gd name="T105" fmla="*/ 807 h 905"/>
                <a:gd name="T106" fmla="*/ 679 w 905"/>
                <a:gd name="T107" fmla="*/ 769 h 905"/>
                <a:gd name="T108" fmla="*/ 705 w 905"/>
                <a:gd name="T109" fmla="*/ 766 h 905"/>
                <a:gd name="T110" fmla="*/ 778 w 905"/>
                <a:gd name="T111" fmla="*/ 296 h 905"/>
                <a:gd name="T112" fmla="*/ 810 w 905"/>
                <a:gd name="T113" fmla="*/ 386 h 905"/>
                <a:gd name="T114" fmla="*/ 843 w 905"/>
                <a:gd name="T115" fmla="*/ 516 h 905"/>
                <a:gd name="T116" fmla="*/ 807 w 905"/>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5" h="905">
                  <a:moveTo>
                    <a:pt x="453" y="0"/>
                  </a:moveTo>
                  <a:cubicBezTo>
                    <a:pt x="203" y="0"/>
                    <a:pt x="0" y="203"/>
                    <a:pt x="0" y="453"/>
                  </a:cubicBezTo>
                  <a:cubicBezTo>
                    <a:pt x="0" y="702"/>
                    <a:pt x="203" y="905"/>
                    <a:pt x="453" y="905"/>
                  </a:cubicBezTo>
                  <a:cubicBezTo>
                    <a:pt x="703" y="905"/>
                    <a:pt x="905" y="702"/>
                    <a:pt x="905" y="453"/>
                  </a:cubicBezTo>
                  <a:cubicBezTo>
                    <a:pt x="905" y="203"/>
                    <a:pt x="703" y="0"/>
                    <a:pt x="453" y="0"/>
                  </a:cubicBezTo>
                  <a:close/>
                  <a:moveTo>
                    <a:pt x="858" y="430"/>
                  </a:moveTo>
                  <a:cubicBezTo>
                    <a:pt x="849" y="431"/>
                    <a:pt x="849" y="431"/>
                    <a:pt x="849" y="431"/>
                  </a:cubicBezTo>
                  <a:cubicBezTo>
                    <a:pt x="846" y="400"/>
                    <a:pt x="846" y="400"/>
                    <a:pt x="846" y="400"/>
                  </a:cubicBezTo>
                  <a:cubicBezTo>
                    <a:pt x="835" y="401"/>
                    <a:pt x="835" y="401"/>
                    <a:pt x="835" y="401"/>
                  </a:cubicBezTo>
                  <a:cubicBezTo>
                    <a:pt x="838" y="430"/>
                    <a:pt x="838" y="430"/>
                    <a:pt x="838" y="430"/>
                  </a:cubicBezTo>
                  <a:cubicBezTo>
                    <a:pt x="829" y="431"/>
                    <a:pt x="829" y="431"/>
                    <a:pt x="829" y="431"/>
                  </a:cubicBezTo>
                  <a:cubicBezTo>
                    <a:pt x="826" y="402"/>
                    <a:pt x="826" y="402"/>
                    <a:pt x="826" y="402"/>
                  </a:cubicBezTo>
                  <a:cubicBezTo>
                    <a:pt x="812" y="404"/>
                    <a:pt x="812" y="404"/>
                    <a:pt x="812" y="404"/>
                  </a:cubicBezTo>
                  <a:cubicBezTo>
                    <a:pt x="816" y="435"/>
                    <a:pt x="816" y="435"/>
                    <a:pt x="816" y="435"/>
                  </a:cubicBezTo>
                  <a:cubicBezTo>
                    <a:pt x="807" y="436"/>
                    <a:pt x="807" y="436"/>
                    <a:pt x="807" y="436"/>
                  </a:cubicBezTo>
                  <a:cubicBezTo>
                    <a:pt x="802" y="393"/>
                    <a:pt x="802" y="393"/>
                    <a:pt x="802" y="393"/>
                  </a:cubicBezTo>
                  <a:cubicBezTo>
                    <a:pt x="854" y="388"/>
                    <a:pt x="854" y="388"/>
                    <a:pt x="854" y="388"/>
                  </a:cubicBezTo>
                  <a:lnTo>
                    <a:pt x="858" y="430"/>
                  </a:lnTo>
                  <a:close/>
                  <a:moveTo>
                    <a:pt x="799" y="241"/>
                  </a:moveTo>
                  <a:cubicBezTo>
                    <a:pt x="802" y="246"/>
                    <a:pt x="804" y="250"/>
                    <a:pt x="804" y="253"/>
                  </a:cubicBezTo>
                  <a:cubicBezTo>
                    <a:pt x="805" y="256"/>
                    <a:pt x="805" y="258"/>
                    <a:pt x="804" y="261"/>
                  </a:cubicBezTo>
                  <a:cubicBezTo>
                    <a:pt x="803" y="264"/>
                    <a:pt x="801" y="266"/>
                    <a:pt x="798" y="267"/>
                  </a:cubicBezTo>
                  <a:cubicBezTo>
                    <a:pt x="795" y="269"/>
                    <a:pt x="791" y="270"/>
                    <a:pt x="788" y="269"/>
                  </a:cubicBezTo>
                  <a:cubicBezTo>
                    <a:pt x="784" y="268"/>
                    <a:pt x="781" y="266"/>
                    <a:pt x="778" y="262"/>
                  </a:cubicBezTo>
                  <a:cubicBezTo>
                    <a:pt x="778" y="265"/>
                    <a:pt x="778" y="267"/>
                    <a:pt x="778" y="269"/>
                  </a:cubicBezTo>
                  <a:cubicBezTo>
                    <a:pt x="777" y="272"/>
                    <a:pt x="776" y="275"/>
                    <a:pt x="774" y="279"/>
                  </a:cubicBezTo>
                  <a:cubicBezTo>
                    <a:pt x="769" y="291"/>
                    <a:pt x="769" y="291"/>
                    <a:pt x="769" y="291"/>
                  </a:cubicBezTo>
                  <a:cubicBezTo>
                    <a:pt x="762" y="279"/>
                    <a:pt x="762" y="279"/>
                    <a:pt x="762" y="279"/>
                  </a:cubicBezTo>
                  <a:cubicBezTo>
                    <a:pt x="767" y="266"/>
                    <a:pt x="767" y="266"/>
                    <a:pt x="767" y="266"/>
                  </a:cubicBezTo>
                  <a:cubicBezTo>
                    <a:pt x="769" y="261"/>
                    <a:pt x="770" y="258"/>
                    <a:pt x="770" y="257"/>
                  </a:cubicBezTo>
                  <a:cubicBezTo>
                    <a:pt x="771" y="255"/>
                    <a:pt x="771" y="254"/>
                    <a:pt x="770" y="253"/>
                  </a:cubicBezTo>
                  <a:cubicBezTo>
                    <a:pt x="770" y="252"/>
                    <a:pt x="769" y="250"/>
                    <a:pt x="768" y="248"/>
                  </a:cubicBezTo>
                  <a:cubicBezTo>
                    <a:pt x="766" y="246"/>
                    <a:pt x="766" y="246"/>
                    <a:pt x="766" y="246"/>
                  </a:cubicBezTo>
                  <a:cubicBezTo>
                    <a:pt x="748" y="257"/>
                    <a:pt x="748" y="257"/>
                    <a:pt x="748" y="257"/>
                  </a:cubicBezTo>
                  <a:cubicBezTo>
                    <a:pt x="742" y="247"/>
                    <a:pt x="742" y="247"/>
                    <a:pt x="742" y="247"/>
                  </a:cubicBezTo>
                  <a:cubicBezTo>
                    <a:pt x="786" y="220"/>
                    <a:pt x="786" y="220"/>
                    <a:pt x="786" y="220"/>
                  </a:cubicBezTo>
                  <a:lnTo>
                    <a:pt x="799" y="241"/>
                  </a:lnTo>
                  <a:close/>
                  <a:moveTo>
                    <a:pt x="750" y="176"/>
                  </a:moveTo>
                  <a:cubicBezTo>
                    <a:pt x="779" y="210"/>
                    <a:pt x="779" y="210"/>
                    <a:pt x="779" y="210"/>
                  </a:cubicBezTo>
                  <a:cubicBezTo>
                    <a:pt x="772" y="216"/>
                    <a:pt x="772" y="216"/>
                    <a:pt x="772" y="216"/>
                  </a:cubicBezTo>
                  <a:cubicBezTo>
                    <a:pt x="761" y="203"/>
                    <a:pt x="761" y="203"/>
                    <a:pt x="761" y="203"/>
                  </a:cubicBezTo>
                  <a:cubicBezTo>
                    <a:pt x="728" y="230"/>
                    <a:pt x="728" y="230"/>
                    <a:pt x="728" y="230"/>
                  </a:cubicBezTo>
                  <a:cubicBezTo>
                    <a:pt x="721" y="221"/>
                    <a:pt x="721" y="221"/>
                    <a:pt x="721" y="221"/>
                  </a:cubicBezTo>
                  <a:cubicBezTo>
                    <a:pt x="754" y="194"/>
                    <a:pt x="754" y="194"/>
                    <a:pt x="754" y="194"/>
                  </a:cubicBezTo>
                  <a:cubicBezTo>
                    <a:pt x="744" y="181"/>
                    <a:pt x="744" y="181"/>
                    <a:pt x="744" y="181"/>
                  </a:cubicBezTo>
                  <a:lnTo>
                    <a:pt x="750" y="176"/>
                  </a:lnTo>
                  <a:close/>
                  <a:moveTo>
                    <a:pt x="742" y="167"/>
                  </a:moveTo>
                  <a:cubicBezTo>
                    <a:pt x="736" y="174"/>
                    <a:pt x="736" y="174"/>
                    <a:pt x="736" y="174"/>
                  </a:cubicBezTo>
                  <a:cubicBezTo>
                    <a:pt x="714" y="153"/>
                    <a:pt x="714" y="153"/>
                    <a:pt x="714" y="153"/>
                  </a:cubicBezTo>
                  <a:cubicBezTo>
                    <a:pt x="706" y="162"/>
                    <a:pt x="706" y="162"/>
                    <a:pt x="706" y="162"/>
                  </a:cubicBezTo>
                  <a:cubicBezTo>
                    <a:pt x="727" y="181"/>
                    <a:pt x="727" y="181"/>
                    <a:pt x="727" y="181"/>
                  </a:cubicBezTo>
                  <a:cubicBezTo>
                    <a:pt x="721" y="187"/>
                    <a:pt x="721" y="187"/>
                    <a:pt x="721" y="187"/>
                  </a:cubicBezTo>
                  <a:cubicBezTo>
                    <a:pt x="700" y="168"/>
                    <a:pt x="700" y="168"/>
                    <a:pt x="700" y="168"/>
                  </a:cubicBezTo>
                  <a:cubicBezTo>
                    <a:pt x="691" y="178"/>
                    <a:pt x="691" y="178"/>
                    <a:pt x="691" y="178"/>
                  </a:cubicBezTo>
                  <a:cubicBezTo>
                    <a:pt x="714" y="200"/>
                    <a:pt x="714" y="200"/>
                    <a:pt x="714" y="200"/>
                  </a:cubicBezTo>
                  <a:cubicBezTo>
                    <a:pt x="708" y="206"/>
                    <a:pt x="708" y="206"/>
                    <a:pt x="708" y="206"/>
                  </a:cubicBezTo>
                  <a:cubicBezTo>
                    <a:pt x="677" y="177"/>
                    <a:pt x="677" y="177"/>
                    <a:pt x="677" y="177"/>
                  </a:cubicBezTo>
                  <a:cubicBezTo>
                    <a:pt x="711" y="139"/>
                    <a:pt x="711" y="139"/>
                    <a:pt x="711" y="139"/>
                  </a:cubicBezTo>
                  <a:lnTo>
                    <a:pt x="742" y="167"/>
                  </a:lnTo>
                  <a:close/>
                  <a:moveTo>
                    <a:pt x="665" y="105"/>
                  </a:moveTo>
                  <a:cubicBezTo>
                    <a:pt x="680" y="116"/>
                    <a:pt x="680" y="116"/>
                    <a:pt x="680" y="116"/>
                  </a:cubicBezTo>
                  <a:cubicBezTo>
                    <a:pt x="686" y="120"/>
                    <a:pt x="689" y="122"/>
                    <a:pt x="691" y="124"/>
                  </a:cubicBezTo>
                  <a:cubicBezTo>
                    <a:pt x="693" y="127"/>
                    <a:pt x="694" y="130"/>
                    <a:pt x="695" y="133"/>
                  </a:cubicBezTo>
                  <a:cubicBezTo>
                    <a:pt x="695" y="136"/>
                    <a:pt x="694" y="140"/>
                    <a:pt x="692" y="143"/>
                  </a:cubicBezTo>
                  <a:cubicBezTo>
                    <a:pt x="690" y="146"/>
                    <a:pt x="688" y="148"/>
                    <a:pt x="685" y="149"/>
                  </a:cubicBezTo>
                  <a:cubicBezTo>
                    <a:pt x="683" y="150"/>
                    <a:pt x="681" y="150"/>
                    <a:pt x="679" y="150"/>
                  </a:cubicBezTo>
                  <a:cubicBezTo>
                    <a:pt x="676" y="150"/>
                    <a:pt x="674" y="149"/>
                    <a:pt x="672" y="149"/>
                  </a:cubicBezTo>
                  <a:cubicBezTo>
                    <a:pt x="670" y="148"/>
                    <a:pt x="666" y="145"/>
                    <a:pt x="662" y="143"/>
                  </a:cubicBezTo>
                  <a:cubicBezTo>
                    <a:pt x="656" y="138"/>
                    <a:pt x="656" y="138"/>
                    <a:pt x="656" y="138"/>
                  </a:cubicBezTo>
                  <a:cubicBezTo>
                    <a:pt x="645" y="154"/>
                    <a:pt x="645" y="154"/>
                    <a:pt x="645" y="154"/>
                  </a:cubicBezTo>
                  <a:cubicBezTo>
                    <a:pt x="635" y="148"/>
                    <a:pt x="635" y="148"/>
                    <a:pt x="635" y="148"/>
                  </a:cubicBezTo>
                  <a:lnTo>
                    <a:pt x="665" y="105"/>
                  </a:lnTo>
                  <a:close/>
                  <a:moveTo>
                    <a:pt x="632" y="87"/>
                  </a:moveTo>
                  <a:cubicBezTo>
                    <a:pt x="629" y="95"/>
                    <a:pt x="629" y="95"/>
                    <a:pt x="629" y="95"/>
                  </a:cubicBezTo>
                  <a:cubicBezTo>
                    <a:pt x="603" y="84"/>
                    <a:pt x="603" y="84"/>
                    <a:pt x="603" y="84"/>
                  </a:cubicBezTo>
                  <a:cubicBezTo>
                    <a:pt x="598" y="95"/>
                    <a:pt x="598" y="95"/>
                    <a:pt x="598" y="95"/>
                  </a:cubicBezTo>
                  <a:cubicBezTo>
                    <a:pt x="620" y="105"/>
                    <a:pt x="620" y="105"/>
                    <a:pt x="620" y="105"/>
                  </a:cubicBezTo>
                  <a:cubicBezTo>
                    <a:pt x="617" y="113"/>
                    <a:pt x="617" y="113"/>
                    <a:pt x="617" y="113"/>
                  </a:cubicBezTo>
                  <a:cubicBezTo>
                    <a:pt x="595" y="103"/>
                    <a:pt x="595" y="103"/>
                    <a:pt x="595" y="103"/>
                  </a:cubicBezTo>
                  <a:cubicBezTo>
                    <a:pt x="586" y="123"/>
                    <a:pt x="586" y="123"/>
                    <a:pt x="586" y="123"/>
                  </a:cubicBezTo>
                  <a:cubicBezTo>
                    <a:pt x="576" y="119"/>
                    <a:pt x="576" y="119"/>
                    <a:pt x="576" y="119"/>
                  </a:cubicBezTo>
                  <a:cubicBezTo>
                    <a:pt x="596" y="71"/>
                    <a:pt x="596" y="71"/>
                    <a:pt x="596" y="71"/>
                  </a:cubicBezTo>
                  <a:lnTo>
                    <a:pt x="632" y="87"/>
                  </a:lnTo>
                  <a:close/>
                  <a:moveTo>
                    <a:pt x="523" y="77"/>
                  </a:moveTo>
                  <a:cubicBezTo>
                    <a:pt x="525" y="72"/>
                    <a:pt x="527" y="68"/>
                    <a:pt x="529" y="65"/>
                  </a:cubicBezTo>
                  <a:cubicBezTo>
                    <a:pt x="531" y="63"/>
                    <a:pt x="534" y="61"/>
                    <a:pt x="536" y="59"/>
                  </a:cubicBezTo>
                  <a:cubicBezTo>
                    <a:pt x="539" y="58"/>
                    <a:pt x="542" y="57"/>
                    <a:pt x="545" y="57"/>
                  </a:cubicBezTo>
                  <a:cubicBezTo>
                    <a:pt x="548" y="56"/>
                    <a:pt x="553" y="57"/>
                    <a:pt x="557" y="58"/>
                  </a:cubicBezTo>
                  <a:cubicBezTo>
                    <a:pt x="565" y="60"/>
                    <a:pt x="571" y="64"/>
                    <a:pt x="575" y="70"/>
                  </a:cubicBezTo>
                  <a:cubicBezTo>
                    <a:pt x="578" y="76"/>
                    <a:pt x="579" y="83"/>
                    <a:pt x="577" y="91"/>
                  </a:cubicBezTo>
                  <a:cubicBezTo>
                    <a:pt x="575" y="99"/>
                    <a:pt x="570" y="105"/>
                    <a:pt x="564" y="108"/>
                  </a:cubicBezTo>
                  <a:cubicBezTo>
                    <a:pt x="558" y="111"/>
                    <a:pt x="551" y="112"/>
                    <a:pt x="543" y="110"/>
                  </a:cubicBezTo>
                  <a:cubicBezTo>
                    <a:pt x="535" y="108"/>
                    <a:pt x="529" y="104"/>
                    <a:pt x="526" y="98"/>
                  </a:cubicBezTo>
                  <a:cubicBezTo>
                    <a:pt x="522" y="92"/>
                    <a:pt x="521" y="85"/>
                    <a:pt x="523" y="77"/>
                  </a:cubicBezTo>
                  <a:close/>
                  <a:moveTo>
                    <a:pt x="460" y="45"/>
                  </a:moveTo>
                  <a:cubicBezTo>
                    <a:pt x="473" y="66"/>
                    <a:pt x="473" y="66"/>
                    <a:pt x="473" y="66"/>
                  </a:cubicBezTo>
                  <a:cubicBezTo>
                    <a:pt x="487" y="46"/>
                    <a:pt x="487" y="46"/>
                    <a:pt x="487" y="46"/>
                  </a:cubicBezTo>
                  <a:cubicBezTo>
                    <a:pt x="500" y="47"/>
                    <a:pt x="500" y="47"/>
                    <a:pt x="500" y="47"/>
                  </a:cubicBezTo>
                  <a:cubicBezTo>
                    <a:pt x="477" y="76"/>
                    <a:pt x="477" y="76"/>
                    <a:pt x="477" y="76"/>
                  </a:cubicBezTo>
                  <a:cubicBezTo>
                    <a:pt x="476" y="97"/>
                    <a:pt x="476" y="97"/>
                    <a:pt x="476" y="97"/>
                  </a:cubicBezTo>
                  <a:cubicBezTo>
                    <a:pt x="465" y="97"/>
                    <a:pt x="465" y="97"/>
                    <a:pt x="465" y="97"/>
                  </a:cubicBezTo>
                  <a:cubicBezTo>
                    <a:pt x="466" y="75"/>
                    <a:pt x="466" y="75"/>
                    <a:pt x="466" y="75"/>
                  </a:cubicBezTo>
                  <a:cubicBezTo>
                    <a:pt x="447" y="44"/>
                    <a:pt x="447" y="44"/>
                    <a:pt x="447" y="44"/>
                  </a:cubicBezTo>
                  <a:lnTo>
                    <a:pt x="460" y="45"/>
                  </a:lnTo>
                  <a:close/>
                  <a:moveTo>
                    <a:pt x="441" y="44"/>
                  </a:moveTo>
                  <a:cubicBezTo>
                    <a:pt x="442" y="53"/>
                    <a:pt x="442" y="53"/>
                    <a:pt x="442" y="53"/>
                  </a:cubicBezTo>
                  <a:cubicBezTo>
                    <a:pt x="425" y="54"/>
                    <a:pt x="425" y="54"/>
                    <a:pt x="425" y="54"/>
                  </a:cubicBezTo>
                  <a:cubicBezTo>
                    <a:pt x="428" y="97"/>
                    <a:pt x="428" y="97"/>
                    <a:pt x="428" y="97"/>
                  </a:cubicBezTo>
                  <a:cubicBezTo>
                    <a:pt x="417" y="98"/>
                    <a:pt x="417" y="98"/>
                    <a:pt x="417" y="98"/>
                  </a:cubicBezTo>
                  <a:cubicBezTo>
                    <a:pt x="413" y="55"/>
                    <a:pt x="413" y="55"/>
                    <a:pt x="413" y="55"/>
                  </a:cubicBezTo>
                  <a:cubicBezTo>
                    <a:pt x="397" y="56"/>
                    <a:pt x="397" y="56"/>
                    <a:pt x="397" y="56"/>
                  </a:cubicBezTo>
                  <a:cubicBezTo>
                    <a:pt x="396" y="48"/>
                    <a:pt x="396" y="48"/>
                    <a:pt x="396" y="48"/>
                  </a:cubicBezTo>
                  <a:lnTo>
                    <a:pt x="441" y="44"/>
                  </a:lnTo>
                  <a:close/>
                  <a:moveTo>
                    <a:pt x="386" y="50"/>
                  </a:moveTo>
                  <a:cubicBezTo>
                    <a:pt x="395" y="101"/>
                    <a:pt x="395" y="101"/>
                    <a:pt x="395" y="101"/>
                  </a:cubicBezTo>
                  <a:cubicBezTo>
                    <a:pt x="384" y="103"/>
                    <a:pt x="384" y="103"/>
                    <a:pt x="384" y="103"/>
                  </a:cubicBezTo>
                  <a:cubicBezTo>
                    <a:pt x="375" y="52"/>
                    <a:pt x="375" y="52"/>
                    <a:pt x="375" y="52"/>
                  </a:cubicBezTo>
                  <a:lnTo>
                    <a:pt x="386" y="50"/>
                  </a:lnTo>
                  <a:close/>
                  <a:moveTo>
                    <a:pt x="324" y="70"/>
                  </a:moveTo>
                  <a:cubicBezTo>
                    <a:pt x="325" y="68"/>
                    <a:pt x="327" y="65"/>
                    <a:pt x="330" y="63"/>
                  </a:cubicBezTo>
                  <a:cubicBezTo>
                    <a:pt x="333" y="61"/>
                    <a:pt x="336" y="60"/>
                    <a:pt x="340" y="59"/>
                  </a:cubicBezTo>
                  <a:cubicBezTo>
                    <a:pt x="347" y="57"/>
                    <a:pt x="353" y="57"/>
                    <a:pt x="357" y="59"/>
                  </a:cubicBezTo>
                  <a:cubicBezTo>
                    <a:pt x="361" y="60"/>
                    <a:pt x="364" y="63"/>
                    <a:pt x="365" y="68"/>
                  </a:cubicBezTo>
                  <a:cubicBezTo>
                    <a:pt x="354" y="71"/>
                    <a:pt x="354" y="71"/>
                    <a:pt x="354" y="71"/>
                  </a:cubicBezTo>
                  <a:cubicBezTo>
                    <a:pt x="353" y="69"/>
                    <a:pt x="352" y="67"/>
                    <a:pt x="350" y="67"/>
                  </a:cubicBezTo>
                  <a:cubicBezTo>
                    <a:pt x="348" y="66"/>
                    <a:pt x="345" y="66"/>
                    <a:pt x="342" y="67"/>
                  </a:cubicBezTo>
                  <a:cubicBezTo>
                    <a:pt x="339" y="68"/>
                    <a:pt x="337" y="69"/>
                    <a:pt x="335" y="71"/>
                  </a:cubicBezTo>
                  <a:cubicBezTo>
                    <a:pt x="334" y="72"/>
                    <a:pt x="334" y="73"/>
                    <a:pt x="334" y="74"/>
                  </a:cubicBezTo>
                  <a:cubicBezTo>
                    <a:pt x="335" y="76"/>
                    <a:pt x="336" y="76"/>
                    <a:pt x="337" y="77"/>
                  </a:cubicBezTo>
                  <a:cubicBezTo>
                    <a:pt x="339" y="78"/>
                    <a:pt x="342" y="78"/>
                    <a:pt x="348" y="78"/>
                  </a:cubicBezTo>
                  <a:cubicBezTo>
                    <a:pt x="354" y="77"/>
                    <a:pt x="358" y="77"/>
                    <a:pt x="361" y="78"/>
                  </a:cubicBezTo>
                  <a:cubicBezTo>
                    <a:pt x="364" y="79"/>
                    <a:pt x="366" y="80"/>
                    <a:pt x="368" y="81"/>
                  </a:cubicBezTo>
                  <a:cubicBezTo>
                    <a:pt x="370" y="83"/>
                    <a:pt x="372" y="86"/>
                    <a:pt x="373" y="89"/>
                  </a:cubicBezTo>
                  <a:cubicBezTo>
                    <a:pt x="373" y="92"/>
                    <a:pt x="373" y="95"/>
                    <a:pt x="372" y="98"/>
                  </a:cubicBezTo>
                  <a:cubicBezTo>
                    <a:pt x="371" y="101"/>
                    <a:pt x="369" y="103"/>
                    <a:pt x="366" y="105"/>
                  </a:cubicBezTo>
                  <a:cubicBezTo>
                    <a:pt x="364" y="107"/>
                    <a:pt x="360" y="109"/>
                    <a:pt x="355" y="110"/>
                  </a:cubicBezTo>
                  <a:cubicBezTo>
                    <a:pt x="348" y="112"/>
                    <a:pt x="342" y="112"/>
                    <a:pt x="338" y="110"/>
                  </a:cubicBezTo>
                  <a:cubicBezTo>
                    <a:pt x="333" y="108"/>
                    <a:pt x="330" y="105"/>
                    <a:pt x="328" y="100"/>
                  </a:cubicBezTo>
                  <a:cubicBezTo>
                    <a:pt x="338" y="96"/>
                    <a:pt x="338" y="96"/>
                    <a:pt x="338" y="96"/>
                  </a:cubicBezTo>
                  <a:cubicBezTo>
                    <a:pt x="340" y="99"/>
                    <a:pt x="342" y="101"/>
                    <a:pt x="344" y="102"/>
                  </a:cubicBezTo>
                  <a:cubicBezTo>
                    <a:pt x="346" y="103"/>
                    <a:pt x="349" y="103"/>
                    <a:pt x="353" y="102"/>
                  </a:cubicBezTo>
                  <a:cubicBezTo>
                    <a:pt x="356" y="101"/>
                    <a:pt x="359" y="99"/>
                    <a:pt x="360" y="97"/>
                  </a:cubicBezTo>
                  <a:cubicBezTo>
                    <a:pt x="362" y="96"/>
                    <a:pt x="362" y="94"/>
                    <a:pt x="362" y="92"/>
                  </a:cubicBezTo>
                  <a:cubicBezTo>
                    <a:pt x="361" y="91"/>
                    <a:pt x="361" y="90"/>
                    <a:pt x="360" y="89"/>
                  </a:cubicBezTo>
                  <a:cubicBezTo>
                    <a:pt x="359" y="89"/>
                    <a:pt x="357" y="88"/>
                    <a:pt x="355" y="88"/>
                  </a:cubicBezTo>
                  <a:cubicBezTo>
                    <a:pt x="354" y="88"/>
                    <a:pt x="351" y="88"/>
                    <a:pt x="346" y="88"/>
                  </a:cubicBezTo>
                  <a:cubicBezTo>
                    <a:pt x="339" y="89"/>
                    <a:pt x="335" y="88"/>
                    <a:pt x="332" y="87"/>
                  </a:cubicBezTo>
                  <a:cubicBezTo>
                    <a:pt x="328" y="85"/>
                    <a:pt x="325" y="82"/>
                    <a:pt x="324" y="78"/>
                  </a:cubicBezTo>
                  <a:cubicBezTo>
                    <a:pt x="323" y="76"/>
                    <a:pt x="323" y="73"/>
                    <a:pt x="324" y="70"/>
                  </a:cubicBezTo>
                  <a:close/>
                  <a:moveTo>
                    <a:pt x="286" y="79"/>
                  </a:moveTo>
                  <a:cubicBezTo>
                    <a:pt x="292" y="77"/>
                    <a:pt x="296" y="75"/>
                    <a:pt x="299" y="75"/>
                  </a:cubicBezTo>
                  <a:cubicBezTo>
                    <a:pt x="302" y="75"/>
                    <a:pt x="304" y="75"/>
                    <a:pt x="307" y="77"/>
                  </a:cubicBezTo>
                  <a:cubicBezTo>
                    <a:pt x="309" y="78"/>
                    <a:pt x="311" y="80"/>
                    <a:pt x="312" y="83"/>
                  </a:cubicBezTo>
                  <a:cubicBezTo>
                    <a:pt x="314" y="87"/>
                    <a:pt x="314" y="90"/>
                    <a:pt x="313" y="94"/>
                  </a:cubicBezTo>
                  <a:cubicBezTo>
                    <a:pt x="311" y="97"/>
                    <a:pt x="309" y="100"/>
                    <a:pt x="304" y="102"/>
                  </a:cubicBezTo>
                  <a:cubicBezTo>
                    <a:pt x="307" y="103"/>
                    <a:pt x="310" y="103"/>
                    <a:pt x="312" y="104"/>
                  </a:cubicBezTo>
                  <a:cubicBezTo>
                    <a:pt x="314" y="105"/>
                    <a:pt x="317" y="106"/>
                    <a:pt x="321" y="109"/>
                  </a:cubicBezTo>
                  <a:cubicBezTo>
                    <a:pt x="331" y="115"/>
                    <a:pt x="331" y="115"/>
                    <a:pt x="331" y="115"/>
                  </a:cubicBezTo>
                  <a:cubicBezTo>
                    <a:pt x="319" y="121"/>
                    <a:pt x="319" y="121"/>
                    <a:pt x="319" y="121"/>
                  </a:cubicBezTo>
                  <a:cubicBezTo>
                    <a:pt x="307" y="114"/>
                    <a:pt x="307" y="114"/>
                    <a:pt x="307" y="114"/>
                  </a:cubicBezTo>
                  <a:cubicBezTo>
                    <a:pt x="302" y="112"/>
                    <a:pt x="300" y="110"/>
                    <a:pt x="298" y="109"/>
                  </a:cubicBezTo>
                  <a:cubicBezTo>
                    <a:pt x="297" y="109"/>
                    <a:pt x="295" y="109"/>
                    <a:pt x="294" y="109"/>
                  </a:cubicBezTo>
                  <a:cubicBezTo>
                    <a:pt x="293" y="109"/>
                    <a:pt x="291" y="110"/>
                    <a:pt x="289" y="111"/>
                  </a:cubicBezTo>
                  <a:cubicBezTo>
                    <a:pt x="286" y="112"/>
                    <a:pt x="286" y="112"/>
                    <a:pt x="286" y="112"/>
                  </a:cubicBezTo>
                  <a:cubicBezTo>
                    <a:pt x="295" y="131"/>
                    <a:pt x="295" y="131"/>
                    <a:pt x="295" y="131"/>
                  </a:cubicBezTo>
                  <a:cubicBezTo>
                    <a:pt x="285" y="136"/>
                    <a:pt x="285" y="136"/>
                    <a:pt x="285" y="136"/>
                  </a:cubicBezTo>
                  <a:cubicBezTo>
                    <a:pt x="264" y="89"/>
                    <a:pt x="264" y="89"/>
                    <a:pt x="264" y="89"/>
                  </a:cubicBezTo>
                  <a:lnTo>
                    <a:pt x="286" y="79"/>
                  </a:lnTo>
                  <a:close/>
                  <a:moveTo>
                    <a:pt x="250" y="96"/>
                  </a:moveTo>
                  <a:cubicBezTo>
                    <a:pt x="255" y="104"/>
                    <a:pt x="255" y="104"/>
                    <a:pt x="255" y="104"/>
                  </a:cubicBezTo>
                  <a:cubicBezTo>
                    <a:pt x="229" y="120"/>
                    <a:pt x="229" y="120"/>
                    <a:pt x="229" y="120"/>
                  </a:cubicBezTo>
                  <a:cubicBezTo>
                    <a:pt x="235" y="130"/>
                    <a:pt x="235" y="130"/>
                    <a:pt x="235" y="130"/>
                  </a:cubicBezTo>
                  <a:cubicBezTo>
                    <a:pt x="259" y="115"/>
                    <a:pt x="259" y="115"/>
                    <a:pt x="259" y="115"/>
                  </a:cubicBezTo>
                  <a:cubicBezTo>
                    <a:pt x="264" y="122"/>
                    <a:pt x="264" y="122"/>
                    <a:pt x="264" y="122"/>
                  </a:cubicBezTo>
                  <a:cubicBezTo>
                    <a:pt x="240" y="137"/>
                    <a:pt x="240" y="137"/>
                    <a:pt x="240" y="137"/>
                  </a:cubicBezTo>
                  <a:cubicBezTo>
                    <a:pt x="247" y="149"/>
                    <a:pt x="247" y="149"/>
                    <a:pt x="247" y="149"/>
                  </a:cubicBezTo>
                  <a:cubicBezTo>
                    <a:pt x="274" y="132"/>
                    <a:pt x="274" y="132"/>
                    <a:pt x="274" y="132"/>
                  </a:cubicBezTo>
                  <a:cubicBezTo>
                    <a:pt x="278" y="139"/>
                    <a:pt x="278" y="139"/>
                    <a:pt x="278" y="139"/>
                  </a:cubicBezTo>
                  <a:cubicBezTo>
                    <a:pt x="242" y="162"/>
                    <a:pt x="242" y="162"/>
                    <a:pt x="242" y="162"/>
                  </a:cubicBezTo>
                  <a:cubicBezTo>
                    <a:pt x="214" y="119"/>
                    <a:pt x="214" y="119"/>
                    <a:pt x="214" y="119"/>
                  </a:cubicBezTo>
                  <a:lnTo>
                    <a:pt x="250" y="96"/>
                  </a:lnTo>
                  <a:close/>
                  <a:moveTo>
                    <a:pt x="175" y="151"/>
                  </a:moveTo>
                  <a:cubicBezTo>
                    <a:pt x="210" y="171"/>
                    <a:pt x="210" y="171"/>
                    <a:pt x="210" y="171"/>
                  </a:cubicBezTo>
                  <a:cubicBezTo>
                    <a:pt x="196" y="133"/>
                    <a:pt x="196" y="133"/>
                    <a:pt x="196" y="133"/>
                  </a:cubicBezTo>
                  <a:cubicBezTo>
                    <a:pt x="206" y="125"/>
                    <a:pt x="206" y="125"/>
                    <a:pt x="206" y="125"/>
                  </a:cubicBezTo>
                  <a:cubicBezTo>
                    <a:pt x="223" y="177"/>
                    <a:pt x="223" y="177"/>
                    <a:pt x="223" y="177"/>
                  </a:cubicBezTo>
                  <a:cubicBezTo>
                    <a:pt x="214" y="185"/>
                    <a:pt x="214" y="185"/>
                    <a:pt x="214" y="185"/>
                  </a:cubicBezTo>
                  <a:cubicBezTo>
                    <a:pt x="165" y="159"/>
                    <a:pt x="165" y="159"/>
                    <a:pt x="165" y="159"/>
                  </a:cubicBezTo>
                  <a:lnTo>
                    <a:pt x="175" y="151"/>
                  </a:lnTo>
                  <a:close/>
                  <a:moveTo>
                    <a:pt x="160" y="165"/>
                  </a:moveTo>
                  <a:cubicBezTo>
                    <a:pt x="197" y="201"/>
                    <a:pt x="197" y="201"/>
                    <a:pt x="197" y="201"/>
                  </a:cubicBezTo>
                  <a:cubicBezTo>
                    <a:pt x="189" y="209"/>
                    <a:pt x="189" y="209"/>
                    <a:pt x="189" y="209"/>
                  </a:cubicBezTo>
                  <a:cubicBezTo>
                    <a:pt x="152" y="174"/>
                    <a:pt x="152" y="174"/>
                    <a:pt x="152" y="174"/>
                  </a:cubicBezTo>
                  <a:lnTo>
                    <a:pt x="160" y="165"/>
                  </a:lnTo>
                  <a:close/>
                  <a:moveTo>
                    <a:pt x="121" y="211"/>
                  </a:moveTo>
                  <a:cubicBezTo>
                    <a:pt x="163" y="214"/>
                    <a:pt x="163" y="214"/>
                    <a:pt x="163" y="214"/>
                  </a:cubicBezTo>
                  <a:cubicBezTo>
                    <a:pt x="135" y="193"/>
                    <a:pt x="135" y="193"/>
                    <a:pt x="135" y="193"/>
                  </a:cubicBezTo>
                  <a:cubicBezTo>
                    <a:pt x="142" y="184"/>
                    <a:pt x="142" y="184"/>
                    <a:pt x="142" y="184"/>
                  </a:cubicBezTo>
                  <a:cubicBezTo>
                    <a:pt x="182" y="216"/>
                    <a:pt x="182" y="216"/>
                    <a:pt x="182" y="216"/>
                  </a:cubicBezTo>
                  <a:cubicBezTo>
                    <a:pt x="175" y="225"/>
                    <a:pt x="175" y="225"/>
                    <a:pt x="175" y="225"/>
                  </a:cubicBezTo>
                  <a:cubicBezTo>
                    <a:pt x="134" y="222"/>
                    <a:pt x="134" y="222"/>
                    <a:pt x="134" y="222"/>
                  </a:cubicBezTo>
                  <a:cubicBezTo>
                    <a:pt x="161" y="243"/>
                    <a:pt x="161" y="243"/>
                    <a:pt x="161" y="243"/>
                  </a:cubicBezTo>
                  <a:cubicBezTo>
                    <a:pt x="155" y="252"/>
                    <a:pt x="155" y="252"/>
                    <a:pt x="155" y="252"/>
                  </a:cubicBezTo>
                  <a:cubicBezTo>
                    <a:pt x="114" y="220"/>
                    <a:pt x="114" y="220"/>
                    <a:pt x="114" y="220"/>
                  </a:cubicBezTo>
                  <a:lnTo>
                    <a:pt x="121" y="211"/>
                  </a:lnTo>
                  <a:close/>
                  <a:moveTo>
                    <a:pt x="88" y="264"/>
                  </a:moveTo>
                  <a:cubicBezTo>
                    <a:pt x="112" y="278"/>
                    <a:pt x="112" y="278"/>
                    <a:pt x="112" y="278"/>
                  </a:cubicBezTo>
                  <a:cubicBezTo>
                    <a:pt x="116" y="280"/>
                    <a:pt x="119" y="281"/>
                    <a:pt x="120" y="281"/>
                  </a:cubicBezTo>
                  <a:cubicBezTo>
                    <a:pt x="122" y="282"/>
                    <a:pt x="124" y="282"/>
                    <a:pt x="126" y="281"/>
                  </a:cubicBezTo>
                  <a:cubicBezTo>
                    <a:pt x="128" y="280"/>
                    <a:pt x="130" y="278"/>
                    <a:pt x="132" y="275"/>
                  </a:cubicBezTo>
                  <a:cubicBezTo>
                    <a:pt x="133" y="272"/>
                    <a:pt x="134" y="270"/>
                    <a:pt x="134" y="268"/>
                  </a:cubicBezTo>
                  <a:cubicBezTo>
                    <a:pt x="134" y="266"/>
                    <a:pt x="133" y="264"/>
                    <a:pt x="131" y="263"/>
                  </a:cubicBezTo>
                  <a:cubicBezTo>
                    <a:pt x="130" y="262"/>
                    <a:pt x="127" y="260"/>
                    <a:pt x="124" y="258"/>
                  </a:cubicBezTo>
                  <a:cubicBezTo>
                    <a:pt x="99" y="244"/>
                    <a:pt x="99" y="244"/>
                    <a:pt x="99" y="244"/>
                  </a:cubicBezTo>
                  <a:cubicBezTo>
                    <a:pt x="104" y="234"/>
                    <a:pt x="104" y="234"/>
                    <a:pt x="104" y="234"/>
                  </a:cubicBezTo>
                  <a:cubicBezTo>
                    <a:pt x="128" y="248"/>
                    <a:pt x="128" y="248"/>
                    <a:pt x="128" y="248"/>
                  </a:cubicBezTo>
                  <a:cubicBezTo>
                    <a:pt x="134" y="251"/>
                    <a:pt x="137" y="253"/>
                    <a:pt x="139" y="255"/>
                  </a:cubicBezTo>
                  <a:cubicBezTo>
                    <a:pt x="141" y="257"/>
                    <a:pt x="142" y="259"/>
                    <a:pt x="143" y="261"/>
                  </a:cubicBezTo>
                  <a:cubicBezTo>
                    <a:pt x="144" y="263"/>
                    <a:pt x="144" y="266"/>
                    <a:pt x="144" y="269"/>
                  </a:cubicBezTo>
                  <a:cubicBezTo>
                    <a:pt x="143" y="272"/>
                    <a:pt x="142" y="275"/>
                    <a:pt x="140" y="279"/>
                  </a:cubicBezTo>
                  <a:cubicBezTo>
                    <a:pt x="137" y="284"/>
                    <a:pt x="134" y="287"/>
                    <a:pt x="132" y="289"/>
                  </a:cubicBezTo>
                  <a:cubicBezTo>
                    <a:pt x="130" y="291"/>
                    <a:pt x="127" y="292"/>
                    <a:pt x="125" y="293"/>
                  </a:cubicBezTo>
                  <a:cubicBezTo>
                    <a:pt x="123" y="293"/>
                    <a:pt x="120" y="293"/>
                    <a:pt x="118" y="293"/>
                  </a:cubicBezTo>
                  <a:cubicBezTo>
                    <a:pt x="115" y="292"/>
                    <a:pt x="111" y="290"/>
                    <a:pt x="106" y="287"/>
                  </a:cubicBezTo>
                  <a:cubicBezTo>
                    <a:pt x="82" y="274"/>
                    <a:pt x="82" y="274"/>
                    <a:pt x="82" y="274"/>
                  </a:cubicBezTo>
                  <a:lnTo>
                    <a:pt x="88" y="264"/>
                  </a:lnTo>
                  <a:close/>
                  <a:moveTo>
                    <a:pt x="45" y="402"/>
                  </a:moveTo>
                  <a:cubicBezTo>
                    <a:pt x="82" y="384"/>
                    <a:pt x="82" y="384"/>
                    <a:pt x="82" y="384"/>
                  </a:cubicBezTo>
                  <a:cubicBezTo>
                    <a:pt x="48" y="379"/>
                    <a:pt x="48" y="379"/>
                    <a:pt x="48" y="379"/>
                  </a:cubicBezTo>
                  <a:cubicBezTo>
                    <a:pt x="50" y="368"/>
                    <a:pt x="50" y="368"/>
                    <a:pt x="50" y="368"/>
                  </a:cubicBezTo>
                  <a:cubicBezTo>
                    <a:pt x="101" y="376"/>
                    <a:pt x="101" y="376"/>
                    <a:pt x="101" y="376"/>
                  </a:cubicBezTo>
                  <a:cubicBezTo>
                    <a:pt x="99" y="387"/>
                    <a:pt x="99" y="387"/>
                    <a:pt x="99" y="387"/>
                  </a:cubicBezTo>
                  <a:cubicBezTo>
                    <a:pt x="62" y="405"/>
                    <a:pt x="62" y="405"/>
                    <a:pt x="62" y="405"/>
                  </a:cubicBezTo>
                  <a:cubicBezTo>
                    <a:pt x="95" y="410"/>
                    <a:pt x="95" y="410"/>
                    <a:pt x="95" y="410"/>
                  </a:cubicBezTo>
                  <a:cubicBezTo>
                    <a:pt x="94" y="421"/>
                    <a:pt x="94" y="421"/>
                    <a:pt x="94" y="421"/>
                  </a:cubicBezTo>
                  <a:cubicBezTo>
                    <a:pt x="43" y="413"/>
                    <a:pt x="43" y="413"/>
                    <a:pt x="43" y="413"/>
                  </a:cubicBezTo>
                  <a:lnTo>
                    <a:pt x="45" y="402"/>
                  </a:lnTo>
                  <a:close/>
                  <a:moveTo>
                    <a:pt x="42" y="427"/>
                  </a:moveTo>
                  <a:cubicBezTo>
                    <a:pt x="94" y="430"/>
                    <a:pt x="94" y="430"/>
                    <a:pt x="94" y="430"/>
                  </a:cubicBezTo>
                  <a:cubicBezTo>
                    <a:pt x="93" y="441"/>
                    <a:pt x="93" y="441"/>
                    <a:pt x="93" y="441"/>
                  </a:cubicBezTo>
                  <a:cubicBezTo>
                    <a:pt x="42" y="439"/>
                    <a:pt x="42" y="439"/>
                    <a:pt x="42" y="439"/>
                  </a:cubicBezTo>
                  <a:lnTo>
                    <a:pt x="42" y="427"/>
                  </a:lnTo>
                  <a:close/>
                  <a:moveTo>
                    <a:pt x="43" y="487"/>
                  </a:moveTo>
                  <a:cubicBezTo>
                    <a:pt x="63" y="486"/>
                    <a:pt x="63" y="486"/>
                    <a:pt x="63" y="486"/>
                  </a:cubicBezTo>
                  <a:cubicBezTo>
                    <a:pt x="62" y="464"/>
                    <a:pt x="62" y="464"/>
                    <a:pt x="62" y="464"/>
                  </a:cubicBezTo>
                  <a:cubicBezTo>
                    <a:pt x="42" y="465"/>
                    <a:pt x="42" y="465"/>
                    <a:pt x="42" y="465"/>
                  </a:cubicBezTo>
                  <a:cubicBezTo>
                    <a:pt x="41" y="453"/>
                    <a:pt x="41" y="453"/>
                    <a:pt x="41" y="453"/>
                  </a:cubicBezTo>
                  <a:cubicBezTo>
                    <a:pt x="92" y="450"/>
                    <a:pt x="92" y="450"/>
                    <a:pt x="92" y="450"/>
                  </a:cubicBezTo>
                  <a:cubicBezTo>
                    <a:pt x="93" y="462"/>
                    <a:pt x="93" y="462"/>
                    <a:pt x="93" y="462"/>
                  </a:cubicBezTo>
                  <a:cubicBezTo>
                    <a:pt x="71" y="463"/>
                    <a:pt x="71" y="463"/>
                    <a:pt x="71" y="463"/>
                  </a:cubicBezTo>
                  <a:cubicBezTo>
                    <a:pt x="72" y="486"/>
                    <a:pt x="72" y="486"/>
                    <a:pt x="72" y="486"/>
                  </a:cubicBezTo>
                  <a:cubicBezTo>
                    <a:pt x="94" y="484"/>
                    <a:pt x="94" y="484"/>
                    <a:pt x="94" y="484"/>
                  </a:cubicBezTo>
                  <a:cubicBezTo>
                    <a:pt x="95" y="496"/>
                    <a:pt x="95" y="496"/>
                    <a:pt x="95" y="496"/>
                  </a:cubicBezTo>
                  <a:cubicBezTo>
                    <a:pt x="43" y="499"/>
                    <a:pt x="43" y="499"/>
                    <a:pt x="43" y="499"/>
                  </a:cubicBezTo>
                  <a:lnTo>
                    <a:pt x="43" y="487"/>
                  </a:lnTo>
                  <a:close/>
                  <a:moveTo>
                    <a:pt x="98" y="546"/>
                  </a:moveTo>
                  <a:cubicBezTo>
                    <a:pt x="95" y="551"/>
                    <a:pt x="89" y="555"/>
                    <a:pt x="81" y="557"/>
                  </a:cubicBezTo>
                  <a:cubicBezTo>
                    <a:pt x="73" y="559"/>
                    <a:pt x="66" y="558"/>
                    <a:pt x="60" y="554"/>
                  </a:cubicBezTo>
                  <a:cubicBezTo>
                    <a:pt x="54" y="550"/>
                    <a:pt x="51" y="544"/>
                    <a:pt x="49" y="536"/>
                  </a:cubicBezTo>
                  <a:cubicBezTo>
                    <a:pt x="48" y="529"/>
                    <a:pt x="48" y="523"/>
                    <a:pt x="51" y="518"/>
                  </a:cubicBezTo>
                  <a:cubicBezTo>
                    <a:pt x="53" y="515"/>
                    <a:pt x="55" y="513"/>
                    <a:pt x="59" y="511"/>
                  </a:cubicBezTo>
                  <a:cubicBezTo>
                    <a:pt x="64" y="521"/>
                    <a:pt x="64" y="521"/>
                    <a:pt x="64" y="521"/>
                  </a:cubicBezTo>
                  <a:cubicBezTo>
                    <a:pt x="61" y="523"/>
                    <a:pt x="60" y="524"/>
                    <a:pt x="58" y="527"/>
                  </a:cubicBezTo>
                  <a:cubicBezTo>
                    <a:pt x="57" y="529"/>
                    <a:pt x="57" y="532"/>
                    <a:pt x="58" y="535"/>
                  </a:cubicBezTo>
                  <a:cubicBezTo>
                    <a:pt x="59" y="539"/>
                    <a:pt x="61" y="542"/>
                    <a:pt x="64" y="544"/>
                  </a:cubicBezTo>
                  <a:cubicBezTo>
                    <a:pt x="67" y="546"/>
                    <a:pt x="72" y="547"/>
                    <a:pt x="78" y="545"/>
                  </a:cubicBezTo>
                  <a:cubicBezTo>
                    <a:pt x="84" y="544"/>
                    <a:pt x="89" y="542"/>
                    <a:pt x="91" y="539"/>
                  </a:cubicBezTo>
                  <a:cubicBezTo>
                    <a:pt x="93" y="536"/>
                    <a:pt x="94" y="532"/>
                    <a:pt x="93" y="528"/>
                  </a:cubicBezTo>
                  <a:cubicBezTo>
                    <a:pt x="92" y="525"/>
                    <a:pt x="91" y="522"/>
                    <a:pt x="89" y="521"/>
                  </a:cubicBezTo>
                  <a:cubicBezTo>
                    <a:pt x="86" y="519"/>
                    <a:pt x="83" y="518"/>
                    <a:pt x="79" y="518"/>
                  </a:cubicBezTo>
                  <a:cubicBezTo>
                    <a:pt x="80" y="506"/>
                    <a:pt x="80" y="506"/>
                    <a:pt x="80" y="506"/>
                  </a:cubicBezTo>
                  <a:cubicBezTo>
                    <a:pt x="86" y="507"/>
                    <a:pt x="91" y="509"/>
                    <a:pt x="94" y="512"/>
                  </a:cubicBezTo>
                  <a:cubicBezTo>
                    <a:pt x="98" y="515"/>
                    <a:pt x="100" y="520"/>
                    <a:pt x="101" y="526"/>
                  </a:cubicBezTo>
                  <a:cubicBezTo>
                    <a:pt x="103" y="533"/>
                    <a:pt x="102" y="540"/>
                    <a:pt x="98" y="546"/>
                  </a:cubicBezTo>
                  <a:close/>
                  <a:moveTo>
                    <a:pt x="115" y="330"/>
                  </a:moveTo>
                  <a:cubicBezTo>
                    <a:pt x="102" y="331"/>
                    <a:pt x="102" y="331"/>
                    <a:pt x="102" y="331"/>
                  </a:cubicBezTo>
                  <a:cubicBezTo>
                    <a:pt x="95" y="353"/>
                    <a:pt x="95" y="353"/>
                    <a:pt x="95" y="353"/>
                  </a:cubicBezTo>
                  <a:cubicBezTo>
                    <a:pt x="105" y="361"/>
                    <a:pt x="105" y="361"/>
                    <a:pt x="105" y="361"/>
                  </a:cubicBezTo>
                  <a:cubicBezTo>
                    <a:pt x="101" y="373"/>
                    <a:pt x="101" y="373"/>
                    <a:pt x="101" y="373"/>
                  </a:cubicBezTo>
                  <a:cubicBezTo>
                    <a:pt x="59" y="336"/>
                    <a:pt x="59" y="336"/>
                    <a:pt x="59" y="336"/>
                  </a:cubicBezTo>
                  <a:cubicBezTo>
                    <a:pt x="62" y="324"/>
                    <a:pt x="62" y="324"/>
                    <a:pt x="62" y="324"/>
                  </a:cubicBezTo>
                  <a:cubicBezTo>
                    <a:pt x="118" y="318"/>
                    <a:pt x="118" y="318"/>
                    <a:pt x="118" y="318"/>
                  </a:cubicBezTo>
                  <a:lnTo>
                    <a:pt x="115" y="330"/>
                  </a:lnTo>
                  <a:close/>
                  <a:moveTo>
                    <a:pt x="252" y="762"/>
                  </a:moveTo>
                  <a:cubicBezTo>
                    <a:pt x="252" y="763"/>
                    <a:pt x="251" y="764"/>
                    <a:pt x="250" y="764"/>
                  </a:cubicBezTo>
                  <a:cubicBezTo>
                    <a:pt x="248" y="765"/>
                    <a:pt x="239" y="763"/>
                    <a:pt x="238" y="764"/>
                  </a:cubicBezTo>
                  <a:cubicBezTo>
                    <a:pt x="233" y="764"/>
                    <a:pt x="232" y="764"/>
                    <a:pt x="231" y="766"/>
                  </a:cubicBezTo>
                  <a:cubicBezTo>
                    <a:pt x="231" y="767"/>
                    <a:pt x="231" y="770"/>
                    <a:pt x="229" y="770"/>
                  </a:cubicBezTo>
                  <a:cubicBezTo>
                    <a:pt x="227" y="769"/>
                    <a:pt x="222" y="768"/>
                    <a:pt x="219" y="768"/>
                  </a:cubicBezTo>
                  <a:cubicBezTo>
                    <a:pt x="218" y="768"/>
                    <a:pt x="217" y="768"/>
                    <a:pt x="216" y="768"/>
                  </a:cubicBezTo>
                  <a:cubicBezTo>
                    <a:pt x="205" y="781"/>
                    <a:pt x="197" y="792"/>
                    <a:pt x="185" y="804"/>
                  </a:cubicBezTo>
                  <a:cubicBezTo>
                    <a:pt x="185" y="804"/>
                    <a:pt x="183" y="805"/>
                    <a:pt x="183" y="805"/>
                  </a:cubicBezTo>
                  <a:cubicBezTo>
                    <a:pt x="191" y="792"/>
                    <a:pt x="199" y="779"/>
                    <a:pt x="208" y="766"/>
                  </a:cubicBezTo>
                  <a:cubicBezTo>
                    <a:pt x="209" y="764"/>
                    <a:pt x="208" y="763"/>
                    <a:pt x="208" y="763"/>
                  </a:cubicBezTo>
                  <a:cubicBezTo>
                    <a:pt x="207" y="761"/>
                    <a:pt x="210" y="758"/>
                    <a:pt x="212" y="758"/>
                  </a:cubicBezTo>
                  <a:cubicBezTo>
                    <a:pt x="212" y="758"/>
                    <a:pt x="213" y="758"/>
                    <a:pt x="214" y="758"/>
                  </a:cubicBezTo>
                  <a:cubicBezTo>
                    <a:pt x="219" y="750"/>
                    <a:pt x="219" y="750"/>
                    <a:pt x="221" y="747"/>
                  </a:cubicBezTo>
                  <a:cubicBezTo>
                    <a:pt x="219" y="746"/>
                    <a:pt x="211" y="743"/>
                    <a:pt x="213" y="741"/>
                  </a:cubicBezTo>
                  <a:cubicBezTo>
                    <a:pt x="214" y="741"/>
                    <a:pt x="216" y="741"/>
                    <a:pt x="218" y="741"/>
                  </a:cubicBezTo>
                  <a:cubicBezTo>
                    <a:pt x="220" y="742"/>
                    <a:pt x="222" y="742"/>
                    <a:pt x="223" y="743"/>
                  </a:cubicBezTo>
                  <a:cubicBezTo>
                    <a:pt x="227" y="739"/>
                    <a:pt x="229" y="736"/>
                    <a:pt x="231" y="731"/>
                  </a:cubicBezTo>
                  <a:cubicBezTo>
                    <a:pt x="231" y="730"/>
                    <a:pt x="234" y="726"/>
                    <a:pt x="233" y="726"/>
                  </a:cubicBezTo>
                  <a:cubicBezTo>
                    <a:pt x="233" y="724"/>
                    <a:pt x="233" y="724"/>
                    <a:pt x="233" y="723"/>
                  </a:cubicBezTo>
                  <a:cubicBezTo>
                    <a:pt x="237" y="725"/>
                    <a:pt x="239" y="727"/>
                    <a:pt x="239" y="731"/>
                  </a:cubicBezTo>
                  <a:cubicBezTo>
                    <a:pt x="239" y="731"/>
                    <a:pt x="239" y="734"/>
                    <a:pt x="239" y="735"/>
                  </a:cubicBezTo>
                  <a:cubicBezTo>
                    <a:pt x="236" y="738"/>
                    <a:pt x="234" y="742"/>
                    <a:pt x="231" y="745"/>
                  </a:cubicBezTo>
                  <a:cubicBezTo>
                    <a:pt x="232" y="746"/>
                    <a:pt x="233" y="746"/>
                    <a:pt x="234" y="746"/>
                  </a:cubicBezTo>
                  <a:cubicBezTo>
                    <a:pt x="237" y="748"/>
                    <a:pt x="239" y="748"/>
                    <a:pt x="242" y="750"/>
                  </a:cubicBezTo>
                  <a:cubicBezTo>
                    <a:pt x="243" y="749"/>
                    <a:pt x="244" y="750"/>
                    <a:pt x="244" y="749"/>
                  </a:cubicBezTo>
                  <a:cubicBezTo>
                    <a:pt x="252" y="753"/>
                    <a:pt x="253" y="761"/>
                    <a:pt x="252" y="762"/>
                  </a:cubicBezTo>
                  <a:close/>
                  <a:moveTo>
                    <a:pt x="189" y="735"/>
                  </a:moveTo>
                  <a:cubicBezTo>
                    <a:pt x="192" y="737"/>
                    <a:pt x="195" y="739"/>
                    <a:pt x="196" y="742"/>
                  </a:cubicBezTo>
                  <a:cubicBezTo>
                    <a:pt x="197" y="743"/>
                    <a:pt x="201" y="748"/>
                    <a:pt x="203" y="754"/>
                  </a:cubicBezTo>
                  <a:cubicBezTo>
                    <a:pt x="204" y="757"/>
                    <a:pt x="205" y="758"/>
                    <a:pt x="204" y="761"/>
                  </a:cubicBezTo>
                  <a:cubicBezTo>
                    <a:pt x="199" y="758"/>
                    <a:pt x="200" y="757"/>
                    <a:pt x="198" y="752"/>
                  </a:cubicBezTo>
                  <a:cubicBezTo>
                    <a:pt x="198" y="750"/>
                    <a:pt x="197" y="748"/>
                    <a:pt x="193" y="744"/>
                  </a:cubicBezTo>
                  <a:cubicBezTo>
                    <a:pt x="193" y="742"/>
                    <a:pt x="189" y="738"/>
                    <a:pt x="189" y="735"/>
                  </a:cubicBezTo>
                  <a:close/>
                  <a:moveTo>
                    <a:pt x="262" y="820"/>
                  </a:moveTo>
                  <a:cubicBezTo>
                    <a:pt x="262" y="818"/>
                    <a:pt x="260" y="817"/>
                    <a:pt x="260" y="815"/>
                  </a:cubicBezTo>
                  <a:cubicBezTo>
                    <a:pt x="266" y="807"/>
                    <a:pt x="274" y="789"/>
                    <a:pt x="281" y="779"/>
                  </a:cubicBezTo>
                  <a:cubicBezTo>
                    <a:pt x="282" y="777"/>
                    <a:pt x="283" y="776"/>
                    <a:pt x="284" y="776"/>
                  </a:cubicBezTo>
                  <a:cubicBezTo>
                    <a:pt x="284" y="777"/>
                    <a:pt x="285" y="777"/>
                    <a:pt x="283" y="781"/>
                  </a:cubicBezTo>
                  <a:cubicBezTo>
                    <a:pt x="283" y="782"/>
                    <a:pt x="263" y="819"/>
                    <a:pt x="265" y="821"/>
                  </a:cubicBezTo>
                  <a:cubicBezTo>
                    <a:pt x="263" y="821"/>
                    <a:pt x="263" y="821"/>
                    <a:pt x="262" y="820"/>
                  </a:cubicBezTo>
                  <a:close/>
                  <a:moveTo>
                    <a:pt x="289" y="829"/>
                  </a:moveTo>
                  <a:cubicBezTo>
                    <a:pt x="288" y="830"/>
                    <a:pt x="288" y="830"/>
                    <a:pt x="287" y="830"/>
                  </a:cubicBezTo>
                  <a:cubicBezTo>
                    <a:pt x="286" y="830"/>
                    <a:pt x="284" y="829"/>
                    <a:pt x="282" y="828"/>
                  </a:cubicBezTo>
                  <a:cubicBezTo>
                    <a:pt x="280" y="826"/>
                    <a:pt x="275" y="818"/>
                    <a:pt x="276" y="816"/>
                  </a:cubicBezTo>
                  <a:cubicBezTo>
                    <a:pt x="276" y="816"/>
                    <a:pt x="276" y="816"/>
                    <a:pt x="276" y="816"/>
                  </a:cubicBezTo>
                  <a:cubicBezTo>
                    <a:pt x="278" y="822"/>
                    <a:pt x="286" y="820"/>
                    <a:pt x="294" y="818"/>
                  </a:cubicBezTo>
                  <a:cubicBezTo>
                    <a:pt x="300" y="816"/>
                    <a:pt x="305" y="813"/>
                    <a:pt x="305" y="812"/>
                  </a:cubicBezTo>
                  <a:cubicBezTo>
                    <a:pt x="305" y="811"/>
                    <a:pt x="305" y="810"/>
                    <a:pt x="304" y="809"/>
                  </a:cubicBezTo>
                  <a:cubicBezTo>
                    <a:pt x="304" y="810"/>
                    <a:pt x="301" y="811"/>
                    <a:pt x="297" y="812"/>
                  </a:cubicBezTo>
                  <a:cubicBezTo>
                    <a:pt x="288" y="814"/>
                    <a:pt x="275" y="816"/>
                    <a:pt x="273" y="815"/>
                  </a:cubicBezTo>
                  <a:cubicBezTo>
                    <a:pt x="270" y="814"/>
                    <a:pt x="270" y="813"/>
                    <a:pt x="273" y="809"/>
                  </a:cubicBezTo>
                  <a:cubicBezTo>
                    <a:pt x="279" y="807"/>
                    <a:pt x="290" y="805"/>
                    <a:pt x="297" y="802"/>
                  </a:cubicBezTo>
                  <a:cubicBezTo>
                    <a:pt x="297" y="801"/>
                    <a:pt x="299" y="801"/>
                    <a:pt x="298" y="799"/>
                  </a:cubicBezTo>
                  <a:cubicBezTo>
                    <a:pt x="295" y="800"/>
                    <a:pt x="286" y="801"/>
                    <a:pt x="284" y="801"/>
                  </a:cubicBezTo>
                  <a:cubicBezTo>
                    <a:pt x="281" y="798"/>
                    <a:pt x="283" y="795"/>
                    <a:pt x="284" y="792"/>
                  </a:cubicBezTo>
                  <a:cubicBezTo>
                    <a:pt x="285" y="792"/>
                    <a:pt x="284" y="792"/>
                    <a:pt x="285" y="792"/>
                  </a:cubicBezTo>
                  <a:cubicBezTo>
                    <a:pt x="287" y="794"/>
                    <a:pt x="294" y="792"/>
                    <a:pt x="295" y="791"/>
                  </a:cubicBezTo>
                  <a:cubicBezTo>
                    <a:pt x="294" y="789"/>
                    <a:pt x="292" y="784"/>
                    <a:pt x="293" y="785"/>
                  </a:cubicBezTo>
                  <a:cubicBezTo>
                    <a:pt x="295" y="786"/>
                    <a:pt x="295" y="787"/>
                    <a:pt x="298" y="787"/>
                  </a:cubicBezTo>
                  <a:cubicBezTo>
                    <a:pt x="298" y="787"/>
                    <a:pt x="299" y="787"/>
                    <a:pt x="298" y="787"/>
                  </a:cubicBezTo>
                  <a:cubicBezTo>
                    <a:pt x="297" y="786"/>
                    <a:pt x="295" y="785"/>
                    <a:pt x="295" y="784"/>
                  </a:cubicBezTo>
                  <a:cubicBezTo>
                    <a:pt x="296" y="782"/>
                    <a:pt x="298" y="782"/>
                    <a:pt x="299" y="783"/>
                  </a:cubicBezTo>
                  <a:cubicBezTo>
                    <a:pt x="301" y="784"/>
                    <a:pt x="308" y="789"/>
                    <a:pt x="308" y="789"/>
                  </a:cubicBezTo>
                  <a:cubicBezTo>
                    <a:pt x="309" y="790"/>
                    <a:pt x="309" y="790"/>
                    <a:pt x="309" y="790"/>
                  </a:cubicBezTo>
                  <a:cubicBezTo>
                    <a:pt x="310" y="791"/>
                    <a:pt x="310" y="792"/>
                    <a:pt x="310" y="793"/>
                  </a:cubicBezTo>
                  <a:cubicBezTo>
                    <a:pt x="310" y="796"/>
                    <a:pt x="308" y="797"/>
                    <a:pt x="305" y="797"/>
                  </a:cubicBezTo>
                  <a:cubicBezTo>
                    <a:pt x="306" y="802"/>
                    <a:pt x="306" y="806"/>
                    <a:pt x="309" y="811"/>
                  </a:cubicBezTo>
                  <a:cubicBezTo>
                    <a:pt x="311" y="809"/>
                    <a:pt x="313" y="809"/>
                    <a:pt x="313" y="808"/>
                  </a:cubicBezTo>
                  <a:cubicBezTo>
                    <a:pt x="316" y="810"/>
                    <a:pt x="317" y="811"/>
                    <a:pt x="317" y="814"/>
                  </a:cubicBezTo>
                  <a:cubicBezTo>
                    <a:pt x="315" y="818"/>
                    <a:pt x="310" y="817"/>
                    <a:pt x="309" y="819"/>
                  </a:cubicBezTo>
                  <a:cubicBezTo>
                    <a:pt x="308" y="823"/>
                    <a:pt x="309" y="831"/>
                    <a:pt x="307" y="834"/>
                  </a:cubicBezTo>
                  <a:cubicBezTo>
                    <a:pt x="307" y="835"/>
                    <a:pt x="306" y="835"/>
                    <a:pt x="305" y="834"/>
                  </a:cubicBezTo>
                  <a:cubicBezTo>
                    <a:pt x="304" y="831"/>
                    <a:pt x="305" y="824"/>
                    <a:pt x="305" y="820"/>
                  </a:cubicBezTo>
                  <a:cubicBezTo>
                    <a:pt x="303" y="821"/>
                    <a:pt x="299" y="823"/>
                    <a:pt x="295" y="823"/>
                  </a:cubicBezTo>
                  <a:cubicBezTo>
                    <a:pt x="295" y="824"/>
                    <a:pt x="295" y="824"/>
                    <a:pt x="295" y="825"/>
                  </a:cubicBezTo>
                  <a:cubicBezTo>
                    <a:pt x="297" y="826"/>
                    <a:pt x="297" y="827"/>
                    <a:pt x="298" y="828"/>
                  </a:cubicBezTo>
                  <a:cubicBezTo>
                    <a:pt x="298" y="829"/>
                    <a:pt x="296" y="830"/>
                    <a:pt x="296" y="831"/>
                  </a:cubicBezTo>
                  <a:cubicBezTo>
                    <a:pt x="295" y="831"/>
                    <a:pt x="293" y="830"/>
                    <a:pt x="291" y="829"/>
                  </a:cubicBezTo>
                  <a:cubicBezTo>
                    <a:pt x="290" y="829"/>
                    <a:pt x="289" y="829"/>
                    <a:pt x="289" y="829"/>
                  </a:cubicBezTo>
                  <a:close/>
                  <a:moveTo>
                    <a:pt x="317" y="787"/>
                  </a:moveTo>
                  <a:cubicBezTo>
                    <a:pt x="317" y="785"/>
                    <a:pt x="319" y="786"/>
                    <a:pt x="320" y="786"/>
                  </a:cubicBezTo>
                  <a:cubicBezTo>
                    <a:pt x="323" y="788"/>
                    <a:pt x="325" y="789"/>
                    <a:pt x="326" y="794"/>
                  </a:cubicBezTo>
                  <a:cubicBezTo>
                    <a:pt x="326" y="795"/>
                    <a:pt x="326" y="796"/>
                    <a:pt x="325" y="798"/>
                  </a:cubicBezTo>
                  <a:cubicBezTo>
                    <a:pt x="323" y="798"/>
                    <a:pt x="319" y="798"/>
                    <a:pt x="319" y="795"/>
                  </a:cubicBezTo>
                  <a:cubicBezTo>
                    <a:pt x="318" y="793"/>
                    <a:pt x="316" y="788"/>
                    <a:pt x="317" y="787"/>
                  </a:cubicBezTo>
                  <a:close/>
                  <a:moveTo>
                    <a:pt x="341" y="802"/>
                  </a:moveTo>
                  <a:cubicBezTo>
                    <a:pt x="334" y="803"/>
                    <a:pt x="319" y="845"/>
                    <a:pt x="312" y="854"/>
                  </a:cubicBezTo>
                  <a:cubicBezTo>
                    <a:pt x="308" y="861"/>
                    <a:pt x="306" y="861"/>
                    <a:pt x="303" y="858"/>
                  </a:cubicBezTo>
                  <a:cubicBezTo>
                    <a:pt x="299" y="854"/>
                    <a:pt x="294" y="836"/>
                    <a:pt x="295" y="832"/>
                  </a:cubicBezTo>
                  <a:cubicBezTo>
                    <a:pt x="296" y="833"/>
                    <a:pt x="297" y="836"/>
                    <a:pt x="297" y="837"/>
                  </a:cubicBezTo>
                  <a:cubicBezTo>
                    <a:pt x="298" y="836"/>
                    <a:pt x="297" y="836"/>
                    <a:pt x="298" y="835"/>
                  </a:cubicBezTo>
                  <a:cubicBezTo>
                    <a:pt x="299" y="838"/>
                    <a:pt x="303" y="846"/>
                    <a:pt x="304" y="847"/>
                  </a:cubicBezTo>
                  <a:cubicBezTo>
                    <a:pt x="307" y="849"/>
                    <a:pt x="308" y="844"/>
                    <a:pt x="310" y="842"/>
                  </a:cubicBezTo>
                  <a:cubicBezTo>
                    <a:pt x="314" y="834"/>
                    <a:pt x="325" y="807"/>
                    <a:pt x="329" y="799"/>
                  </a:cubicBezTo>
                  <a:cubicBezTo>
                    <a:pt x="332" y="794"/>
                    <a:pt x="334" y="789"/>
                    <a:pt x="331" y="786"/>
                  </a:cubicBezTo>
                  <a:cubicBezTo>
                    <a:pt x="320" y="780"/>
                    <a:pt x="306" y="784"/>
                    <a:pt x="296" y="778"/>
                  </a:cubicBezTo>
                  <a:cubicBezTo>
                    <a:pt x="296" y="778"/>
                    <a:pt x="296" y="778"/>
                    <a:pt x="296" y="778"/>
                  </a:cubicBezTo>
                  <a:cubicBezTo>
                    <a:pt x="302" y="776"/>
                    <a:pt x="328" y="782"/>
                    <a:pt x="328" y="782"/>
                  </a:cubicBezTo>
                  <a:cubicBezTo>
                    <a:pt x="336" y="784"/>
                    <a:pt x="346" y="792"/>
                    <a:pt x="341" y="802"/>
                  </a:cubicBezTo>
                  <a:close/>
                  <a:moveTo>
                    <a:pt x="365" y="858"/>
                  </a:moveTo>
                  <a:cubicBezTo>
                    <a:pt x="365" y="858"/>
                    <a:pt x="363" y="859"/>
                    <a:pt x="362" y="859"/>
                  </a:cubicBezTo>
                  <a:cubicBezTo>
                    <a:pt x="362" y="859"/>
                    <a:pt x="362" y="860"/>
                    <a:pt x="360" y="861"/>
                  </a:cubicBezTo>
                  <a:cubicBezTo>
                    <a:pt x="360" y="861"/>
                    <a:pt x="358" y="862"/>
                    <a:pt x="356" y="861"/>
                  </a:cubicBezTo>
                  <a:cubicBezTo>
                    <a:pt x="356" y="861"/>
                    <a:pt x="355" y="860"/>
                    <a:pt x="354" y="860"/>
                  </a:cubicBezTo>
                  <a:cubicBezTo>
                    <a:pt x="354" y="860"/>
                    <a:pt x="352" y="859"/>
                    <a:pt x="351" y="859"/>
                  </a:cubicBezTo>
                  <a:cubicBezTo>
                    <a:pt x="351" y="859"/>
                    <a:pt x="349" y="859"/>
                    <a:pt x="352" y="858"/>
                  </a:cubicBezTo>
                  <a:cubicBezTo>
                    <a:pt x="352" y="858"/>
                    <a:pt x="352" y="857"/>
                    <a:pt x="353" y="857"/>
                  </a:cubicBezTo>
                  <a:cubicBezTo>
                    <a:pt x="353" y="857"/>
                    <a:pt x="354" y="857"/>
                    <a:pt x="354" y="857"/>
                  </a:cubicBezTo>
                  <a:cubicBezTo>
                    <a:pt x="354" y="857"/>
                    <a:pt x="354" y="856"/>
                    <a:pt x="355" y="857"/>
                  </a:cubicBezTo>
                  <a:cubicBezTo>
                    <a:pt x="355" y="857"/>
                    <a:pt x="356" y="858"/>
                    <a:pt x="357" y="855"/>
                  </a:cubicBezTo>
                  <a:cubicBezTo>
                    <a:pt x="357" y="855"/>
                    <a:pt x="357" y="855"/>
                    <a:pt x="358" y="855"/>
                  </a:cubicBezTo>
                  <a:cubicBezTo>
                    <a:pt x="358" y="855"/>
                    <a:pt x="362" y="853"/>
                    <a:pt x="371" y="847"/>
                  </a:cubicBezTo>
                  <a:cubicBezTo>
                    <a:pt x="371" y="847"/>
                    <a:pt x="379" y="842"/>
                    <a:pt x="384" y="837"/>
                  </a:cubicBezTo>
                  <a:cubicBezTo>
                    <a:pt x="384" y="837"/>
                    <a:pt x="388" y="834"/>
                    <a:pt x="393" y="830"/>
                  </a:cubicBezTo>
                  <a:cubicBezTo>
                    <a:pt x="393" y="830"/>
                    <a:pt x="406" y="820"/>
                    <a:pt x="408" y="817"/>
                  </a:cubicBezTo>
                  <a:cubicBezTo>
                    <a:pt x="408" y="817"/>
                    <a:pt x="399" y="812"/>
                    <a:pt x="400" y="808"/>
                  </a:cubicBezTo>
                  <a:cubicBezTo>
                    <a:pt x="400" y="808"/>
                    <a:pt x="401" y="806"/>
                    <a:pt x="402" y="808"/>
                  </a:cubicBezTo>
                  <a:cubicBezTo>
                    <a:pt x="402" y="808"/>
                    <a:pt x="406" y="811"/>
                    <a:pt x="413" y="810"/>
                  </a:cubicBezTo>
                  <a:cubicBezTo>
                    <a:pt x="413" y="810"/>
                    <a:pt x="416" y="810"/>
                    <a:pt x="420" y="807"/>
                  </a:cubicBezTo>
                  <a:cubicBezTo>
                    <a:pt x="420" y="807"/>
                    <a:pt x="425" y="806"/>
                    <a:pt x="427" y="815"/>
                  </a:cubicBezTo>
                  <a:cubicBezTo>
                    <a:pt x="427" y="815"/>
                    <a:pt x="427" y="819"/>
                    <a:pt x="425" y="818"/>
                  </a:cubicBezTo>
                  <a:cubicBezTo>
                    <a:pt x="425" y="818"/>
                    <a:pt x="422" y="818"/>
                    <a:pt x="419" y="819"/>
                  </a:cubicBezTo>
                  <a:cubicBezTo>
                    <a:pt x="419" y="819"/>
                    <a:pt x="418" y="818"/>
                    <a:pt x="416" y="820"/>
                  </a:cubicBezTo>
                  <a:cubicBezTo>
                    <a:pt x="416" y="820"/>
                    <a:pt x="410" y="826"/>
                    <a:pt x="397" y="834"/>
                  </a:cubicBezTo>
                  <a:cubicBezTo>
                    <a:pt x="397" y="834"/>
                    <a:pt x="390" y="839"/>
                    <a:pt x="381" y="848"/>
                  </a:cubicBezTo>
                  <a:cubicBezTo>
                    <a:pt x="381" y="848"/>
                    <a:pt x="374" y="854"/>
                    <a:pt x="365" y="858"/>
                  </a:cubicBezTo>
                  <a:close/>
                  <a:moveTo>
                    <a:pt x="430" y="858"/>
                  </a:moveTo>
                  <a:cubicBezTo>
                    <a:pt x="430" y="858"/>
                    <a:pt x="430" y="859"/>
                    <a:pt x="430" y="860"/>
                  </a:cubicBezTo>
                  <a:cubicBezTo>
                    <a:pt x="430" y="860"/>
                    <a:pt x="430" y="862"/>
                    <a:pt x="427" y="862"/>
                  </a:cubicBezTo>
                  <a:cubicBezTo>
                    <a:pt x="427" y="862"/>
                    <a:pt x="420" y="864"/>
                    <a:pt x="419" y="866"/>
                  </a:cubicBezTo>
                  <a:cubicBezTo>
                    <a:pt x="419" y="866"/>
                    <a:pt x="415" y="869"/>
                    <a:pt x="416" y="872"/>
                  </a:cubicBezTo>
                  <a:cubicBezTo>
                    <a:pt x="416" y="872"/>
                    <a:pt x="416" y="874"/>
                    <a:pt x="413" y="875"/>
                  </a:cubicBezTo>
                  <a:cubicBezTo>
                    <a:pt x="413" y="875"/>
                    <a:pt x="411" y="875"/>
                    <a:pt x="409" y="875"/>
                  </a:cubicBezTo>
                  <a:cubicBezTo>
                    <a:pt x="409" y="875"/>
                    <a:pt x="407" y="873"/>
                    <a:pt x="404" y="875"/>
                  </a:cubicBezTo>
                  <a:cubicBezTo>
                    <a:pt x="404" y="875"/>
                    <a:pt x="404" y="876"/>
                    <a:pt x="402" y="875"/>
                  </a:cubicBezTo>
                  <a:cubicBezTo>
                    <a:pt x="402" y="875"/>
                    <a:pt x="402" y="874"/>
                    <a:pt x="401" y="874"/>
                  </a:cubicBezTo>
                  <a:cubicBezTo>
                    <a:pt x="401" y="874"/>
                    <a:pt x="400" y="873"/>
                    <a:pt x="400" y="872"/>
                  </a:cubicBezTo>
                  <a:cubicBezTo>
                    <a:pt x="400" y="872"/>
                    <a:pt x="400" y="870"/>
                    <a:pt x="398" y="869"/>
                  </a:cubicBezTo>
                  <a:cubicBezTo>
                    <a:pt x="398" y="869"/>
                    <a:pt x="397" y="869"/>
                    <a:pt x="397" y="867"/>
                  </a:cubicBezTo>
                  <a:cubicBezTo>
                    <a:pt x="397" y="867"/>
                    <a:pt x="396" y="861"/>
                    <a:pt x="395" y="858"/>
                  </a:cubicBezTo>
                  <a:cubicBezTo>
                    <a:pt x="395" y="858"/>
                    <a:pt x="394" y="855"/>
                    <a:pt x="391" y="854"/>
                  </a:cubicBezTo>
                  <a:cubicBezTo>
                    <a:pt x="391" y="854"/>
                    <a:pt x="387" y="848"/>
                    <a:pt x="389" y="848"/>
                  </a:cubicBezTo>
                  <a:cubicBezTo>
                    <a:pt x="389" y="848"/>
                    <a:pt x="393" y="848"/>
                    <a:pt x="396" y="854"/>
                  </a:cubicBezTo>
                  <a:cubicBezTo>
                    <a:pt x="396" y="854"/>
                    <a:pt x="396" y="856"/>
                    <a:pt x="396" y="858"/>
                  </a:cubicBezTo>
                  <a:cubicBezTo>
                    <a:pt x="396" y="858"/>
                    <a:pt x="397" y="859"/>
                    <a:pt x="399" y="866"/>
                  </a:cubicBezTo>
                  <a:cubicBezTo>
                    <a:pt x="399" y="866"/>
                    <a:pt x="400" y="867"/>
                    <a:pt x="400" y="865"/>
                  </a:cubicBezTo>
                  <a:cubicBezTo>
                    <a:pt x="402" y="863"/>
                    <a:pt x="402" y="863"/>
                    <a:pt x="402" y="863"/>
                  </a:cubicBezTo>
                  <a:cubicBezTo>
                    <a:pt x="402" y="863"/>
                    <a:pt x="403" y="861"/>
                    <a:pt x="404" y="862"/>
                  </a:cubicBezTo>
                  <a:cubicBezTo>
                    <a:pt x="404" y="862"/>
                    <a:pt x="404" y="863"/>
                    <a:pt x="405" y="862"/>
                  </a:cubicBezTo>
                  <a:cubicBezTo>
                    <a:pt x="405" y="862"/>
                    <a:pt x="408" y="860"/>
                    <a:pt x="410" y="858"/>
                  </a:cubicBezTo>
                  <a:cubicBezTo>
                    <a:pt x="410" y="858"/>
                    <a:pt x="413" y="856"/>
                    <a:pt x="412" y="855"/>
                  </a:cubicBezTo>
                  <a:cubicBezTo>
                    <a:pt x="412" y="855"/>
                    <a:pt x="409" y="851"/>
                    <a:pt x="408" y="850"/>
                  </a:cubicBezTo>
                  <a:cubicBezTo>
                    <a:pt x="408" y="850"/>
                    <a:pt x="405" y="848"/>
                    <a:pt x="407" y="848"/>
                  </a:cubicBezTo>
                  <a:cubicBezTo>
                    <a:pt x="407" y="848"/>
                    <a:pt x="408" y="848"/>
                    <a:pt x="411" y="849"/>
                  </a:cubicBezTo>
                  <a:cubicBezTo>
                    <a:pt x="411" y="849"/>
                    <a:pt x="417" y="850"/>
                    <a:pt x="419" y="848"/>
                  </a:cubicBezTo>
                  <a:cubicBezTo>
                    <a:pt x="419" y="848"/>
                    <a:pt x="419" y="846"/>
                    <a:pt x="421" y="847"/>
                  </a:cubicBezTo>
                  <a:cubicBezTo>
                    <a:pt x="421" y="847"/>
                    <a:pt x="424" y="850"/>
                    <a:pt x="425" y="850"/>
                  </a:cubicBezTo>
                  <a:cubicBezTo>
                    <a:pt x="425" y="850"/>
                    <a:pt x="431" y="852"/>
                    <a:pt x="430" y="858"/>
                  </a:cubicBezTo>
                  <a:close/>
                  <a:moveTo>
                    <a:pt x="485" y="876"/>
                  </a:moveTo>
                  <a:cubicBezTo>
                    <a:pt x="485" y="876"/>
                    <a:pt x="485" y="878"/>
                    <a:pt x="483" y="877"/>
                  </a:cubicBezTo>
                  <a:cubicBezTo>
                    <a:pt x="483" y="877"/>
                    <a:pt x="477" y="874"/>
                    <a:pt x="475" y="866"/>
                  </a:cubicBezTo>
                  <a:cubicBezTo>
                    <a:pt x="475" y="866"/>
                    <a:pt x="473" y="857"/>
                    <a:pt x="473" y="856"/>
                  </a:cubicBezTo>
                  <a:cubicBezTo>
                    <a:pt x="473" y="856"/>
                    <a:pt x="473" y="856"/>
                    <a:pt x="473" y="854"/>
                  </a:cubicBezTo>
                  <a:cubicBezTo>
                    <a:pt x="472" y="848"/>
                    <a:pt x="472" y="848"/>
                    <a:pt x="472" y="848"/>
                  </a:cubicBezTo>
                  <a:cubicBezTo>
                    <a:pt x="472" y="848"/>
                    <a:pt x="472" y="848"/>
                    <a:pt x="473" y="847"/>
                  </a:cubicBezTo>
                  <a:cubicBezTo>
                    <a:pt x="473" y="847"/>
                    <a:pt x="472" y="846"/>
                    <a:pt x="473" y="845"/>
                  </a:cubicBezTo>
                  <a:cubicBezTo>
                    <a:pt x="473" y="845"/>
                    <a:pt x="473" y="845"/>
                    <a:pt x="473" y="845"/>
                  </a:cubicBezTo>
                  <a:cubicBezTo>
                    <a:pt x="473" y="845"/>
                    <a:pt x="473" y="842"/>
                    <a:pt x="474" y="843"/>
                  </a:cubicBezTo>
                  <a:cubicBezTo>
                    <a:pt x="474" y="843"/>
                    <a:pt x="475" y="844"/>
                    <a:pt x="474" y="846"/>
                  </a:cubicBezTo>
                  <a:cubicBezTo>
                    <a:pt x="474" y="846"/>
                    <a:pt x="473" y="848"/>
                    <a:pt x="477" y="855"/>
                  </a:cubicBezTo>
                  <a:cubicBezTo>
                    <a:pt x="477" y="855"/>
                    <a:pt x="478" y="856"/>
                    <a:pt x="479" y="856"/>
                  </a:cubicBezTo>
                  <a:cubicBezTo>
                    <a:pt x="479" y="856"/>
                    <a:pt x="480" y="857"/>
                    <a:pt x="481" y="860"/>
                  </a:cubicBezTo>
                  <a:cubicBezTo>
                    <a:pt x="481" y="860"/>
                    <a:pt x="481" y="862"/>
                    <a:pt x="481" y="862"/>
                  </a:cubicBezTo>
                  <a:cubicBezTo>
                    <a:pt x="481" y="862"/>
                    <a:pt x="480" y="864"/>
                    <a:pt x="482" y="863"/>
                  </a:cubicBezTo>
                  <a:cubicBezTo>
                    <a:pt x="482" y="863"/>
                    <a:pt x="483" y="863"/>
                    <a:pt x="483" y="864"/>
                  </a:cubicBezTo>
                  <a:cubicBezTo>
                    <a:pt x="483" y="864"/>
                    <a:pt x="483" y="867"/>
                    <a:pt x="483" y="868"/>
                  </a:cubicBezTo>
                  <a:cubicBezTo>
                    <a:pt x="483" y="868"/>
                    <a:pt x="484" y="869"/>
                    <a:pt x="484" y="870"/>
                  </a:cubicBezTo>
                  <a:cubicBezTo>
                    <a:pt x="484" y="870"/>
                    <a:pt x="484" y="871"/>
                    <a:pt x="484" y="871"/>
                  </a:cubicBezTo>
                  <a:cubicBezTo>
                    <a:pt x="484" y="871"/>
                    <a:pt x="485" y="871"/>
                    <a:pt x="485" y="871"/>
                  </a:cubicBezTo>
                  <a:cubicBezTo>
                    <a:pt x="485" y="871"/>
                    <a:pt x="486" y="876"/>
                    <a:pt x="485" y="876"/>
                  </a:cubicBezTo>
                  <a:close/>
                  <a:moveTo>
                    <a:pt x="482" y="834"/>
                  </a:moveTo>
                  <a:cubicBezTo>
                    <a:pt x="482" y="834"/>
                    <a:pt x="481" y="833"/>
                    <a:pt x="480" y="833"/>
                  </a:cubicBezTo>
                  <a:cubicBezTo>
                    <a:pt x="480" y="833"/>
                    <a:pt x="479" y="833"/>
                    <a:pt x="478" y="833"/>
                  </a:cubicBezTo>
                  <a:cubicBezTo>
                    <a:pt x="478" y="833"/>
                    <a:pt x="476" y="833"/>
                    <a:pt x="477" y="831"/>
                  </a:cubicBezTo>
                  <a:cubicBezTo>
                    <a:pt x="477" y="831"/>
                    <a:pt x="479" y="827"/>
                    <a:pt x="478" y="823"/>
                  </a:cubicBezTo>
                  <a:cubicBezTo>
                    <a:pt x="478" y="823"/>
                    <a:pt x="478" y="822"/>
                    <a:pt x="479" y="821"/>
                  </a:cubicBezTo>
                  <a:cubicBezTo>
                    <a:pt x="479" y="821"/>
                    <a:pt x="479" y="820"/>
                    <a:pt x="480" y="821"/>
                  </a:cubicBezTo>
                  <a:cubicBezTo>
                    <a:pt x="480" y="821"/>
                    <a:pt x="485" y="828"/>
                    <a:pt x="485" y="832"/>
                  </a:cubicBezTo>
                  <a:cubicBezTo>
                    <a:pt x="485" y="832"/>
                    <a:pt x="486" y="835"/>
                    <a:pt x="482" y="834"/>
                  </a:cubicBezTo>
                  <a:close/>
                  <a:moveTo>
                    <a:pt x="540" y="838"/>
                  </a:moveTo>
                  <a:cubicBezTo>
                    <a:pt x="540" y="838"/>
                    <a:pt x="539" y="842"/>
                    <a:pt x="537" y="843"/>
                  </a:cubicBezTo>
                  <a:cubicBezTo>
                    <a:pt x="537" y="843"/>
                    <a:pt x="536" y="844"/>
                    <a:pt x="536" y="846"/>
                  </a:cubicBezTo>
                  <a:cubicBezTo>
                    <a:pt x="536" y="846"/>
                    <a:pt x="533" y="852"/>
                    <a:pt x="531" y="853"/>
                  </a:cubicBezTo>
                  <a:cubicBezTo>
                    <a:pt x="531" y="853"/>
                    <a:pt x="528" y="855"/>
                    <a:pt x="529" y="857"/>
                  </a:cubicBezTo>
                  <a:cubicBezTo>
                    <a:pt x="529" y="857"/>
                    <a:pt x="533" y="860"/>
                    <a:pt x="532" y="864"/>
                  </a:cubicBezTo>
                  <a:cubicBezTo>
                    <a:pt x="532" y="864"/>
                    <a:pt x="532" y="865"/>
                    <a:pt x="531" y="865"/>
                  </a:cubicBezTo>
                  <a:cubicBezTo>
                    <a:pt x="531" y="865"/>
                    <a:pt x="530" y="866"/>
                    <a:pt x="529" y="866"/>
                  </a:cubicBezTo>
                  <a:cubicBezTo>
                    <a:pt x="529" y="866"/>
                    <a:pt x="528" y="866"/>
                    <a:pt x="528" y="866"/>
                  </a:cubicBezTo>
                  <a:cubicBezTo>
                    <a:pt x="528" y="866"/>
                    <a:pt x="524" y="868"/>
                    <a:pt x="522" y="868"/>
                  </a:cubicBezTo>
                  <a:cubicBezTo>
                    <a:pt x="522" y="868"/>
                    <a:pt x="520" y="868"/>
                    <a:pt x="517" y="868"/>
                  </a:cubicBezTo>
                  <a:cubicBezTo>
                    <a:pt x="517" y="868"/>
                    <a:pt x="517" y="867"/>
                    <a:pt x="516" y="868"/>
                  </a:cubicBezTo>
                  <a:cubicBezTo>
                    <a:pt x="516" y="868"/>
                    <a:pt x="512" y="873"/>
                    <a:pt x="507" y="869"/>
                  </a:cubicBezTo>
                  <a:cubicBezTo>
                    <a:pt x="507" y="869"/>
                    <a:pt x="506" y="868"/>
                    <a:pt x="505" y="867"/>
                  </a:cubicBezTo>
                  <a:cubicBezTo>
                    <a:pt x="504" y="867"/>
                    <a:pt x="503" y="866"/>
                    <a:pt x="502" y="866"/>
                  </a:cubicBezTo>
                  <a:cubicBezTo>
                    <a:pt x="502" y="866"/>
                    <a:pt x="496" y="862"/>
                    <a:pt x="494" y="861"/>
                  </a:cubicBezTo>
                  <a:cubicBezTo>
                    <a:pt x="494" y="861"/>
                    <a:pt x="490" y="858"/>
                    <a:pt x="490" y="856"/>
                  </a:cubicBezTo>
                  <a:cubicBezTo>
                    <a:pt x="490" y="856"/>
                    <a:pt x="489" y="853"/>
                    <a:pt x="487" y="853"/>
                  </a:cubicBezTo>
                  <a:cubicBezTo>
                    <a:pt x="487" y="853"/>
                    <a:pt x="486" y="853"/>
                    <a:pt x="486" y="851"/>
                  </a:cubicBezTo>
                  <a:cubicBezTo>
                    <a:pt x="486" y="851"/>
                    <a:pt x="486" y="851"/>
                    <a:pt x="486" y="851"/>
                  </a:cubicBezTo>
                  <a:cubicBezTo>
                    <a:pt x="486" y="851"/>
                    <a:pt x="486" y="851"/>
                    <a:pt x="486" y="850"/>
                  </a:cubicBezTo>
                  <a:cubicBezTo>
                    <a:pt x="486" y="850"/>
                    <a:pt x="485" y="849"/>
                    <a:pt x="487" y="846"/>
                  </a:cubicBezTo>
                  <a:cubicBezTo>
                    <a:pt x="487" y="846"/>
                    <a:pt x="489" y="844"/>
                    <a:pt x="491" y="843"/>
                  </a:cubicBezTo>
                  <a:cubicBezTo>
                    <a:pt x="491" y="843"/>
                    <a:pt x="495" y="839"/>
                    <a:pt x="498" y="837"/>
                  </a:cubicBezTo>
                  <a:cubicBezTo>
                    <a:pt x="498" y="837"/>
                    <a:pt x="499" y="836"/>
                    <a:pt x="500" y="835"/>
                  </a:cubicBezTo>
                  <a:cubicBezTo>
                    <a:pt x="501" y="834"/>
                    <a:pt x="502" y="833"/>
                    <a:pt x="502" y="833"/>
                  </a:cubicBezTo>
                  <a:cubicBezTo>
                    <a:pt x="502" y="833"/>
                    <a:pt x="504" y="831"/>
                    <a:pt x="506" y="830"/>
                  </a:cubicBezTo>
                  <a:cubicBezTo>
                    <a:pt x="506" y="830"/>
                    <a:pt x="509" y="829"/>
                    <a:pt x="509" y="828"/>
                  </a:cubicBezTo>
                  <a:cubicBezTo>
                    <a:pt x="509" y="828"/>
                    <a:pt x="509" y="825"/>
                    <a:pt x="509" y="824"/>
                  </a:cubicBezTo>
                  <a:cubicBezTo>
                    <a:pt x="507" y="809"/>
                    <a:pt x="507" y="809"/>
                    <a:pt x="507" y="809"/>
                  </a:cubicBezTo>
                  <a:cubicBezTo>
                    <a:pt x="507" y="809"/>
                    <a:pt x="507" y="808"/>
                    <a:pt x="508" y="809"/>
                  </a:cubicBezTo>
                  <a:cubicBezTo>
                    <a:pt x="508" y="809"/>
                    <a:pt x="509" y="809"/>
                    <a:pt x="510" y="809"/>
                  </a:cubicBezTo>
                  <a:cubicBezTo>
                    <a:pt x="510" y="809"/>
                    <a:pt x="512" y="808"/>
                    <a:pt x="513" y="812"/>
                  </a:cubicBezTo>
                  <a:cubicBezTo>
                    <a:pt x="513" y="812"/>
                    <a:pt x="515" y="816"/>
                    <a:pt x="516" y="820"/>
                  </a:cubicBezTo>
                  <a:cubicBezTo>
                    <a:pt x="516" y="820"/>
                    <a:pt x="516" y="825"/>
                    <a:pt x="516" y="826"/>
                  </a:cubicBezTo>
                  <a:cubicBezTo>
                    <a:pt x="516" y="826"/>
                    <a:pt x="516" y="828"/>
                    <a:pt x="518" y="828"/>
                  </a:cubicBezTo>
                  <a:cubicBezTo>
                    <a:pt x="518" y="828"/>
                    <a:pt x="520" y="828"/>
                    <a:pt x="523" y="828"/>
                  </a:cubicBezTo>
                  <a:cubicBezTo>
                    <a:pt x="527" y="829"/>
                    <a:pt x="531" y="829"/>
                    <a:pt x="533" y="829"/>
                  </a:cubicBezTo>
                  <a:cubicBezTo>
                    <a:pt x="533" y="829"/>
                    <a:pt x="537" y="830"/>
                    <a:pt x="541" y="835"/>
                  </a:cubicBezTo>
                  <a:cubicBezTo>
                    <a:pt x="541" y="835"/>
                    <a:pt x="542" y="835"/>
                    <a:pt x="540" y="838"/>
                  </a:cubicBezTo>
                  <a:close/>
                  <a:moveTo>
                    <a:pt x="604" y="809"/>
                  </a:moveTo>
                  <a:cubicBezTo>
                    <a:pt x="604" y="809"/>
                    <a:pt x="603" y="809"/>
                    <a:pt x="603" y="811"/>
                  </a:cubicBezTo>
                  <a:cubicBezTo>
                    <a:pt x="603" y="811"/>
                    <a:pt x="602" y="814"/>
                    <a:pt x="603" y="816"/>
                  </a:cubicBezTo>
                  <a:cubicBezTo>
                    <a:pt x="603" y="816"/>
                    <a:pt x="603" y="818"/>
                    <a:pt x="602" y="821"/>
                  </a:cubicBezTo>
                  <a:cubicBezTo>
                    <a:pt x="602" y="821"/>
                    <a:pt x="598" y="826"/>
                    <a:pt x="601" y="831"/>
                  </a:cubicBezTo>
                  <a:cubicBezTo>
                    <a:pt x="601" y="831"/>
                    <a:pt x="604" y="834"/>
                    <a:pt x="601" y="836"/>
                  </a:cubicBezTo>
                  <a:cubicBezTo>
                    <a:pt x="601" y="836"/>
                    <a:pt x="600" y="837"/>
                    <a:pt x="599" y="840"/>
                  </a:cubicBezTo>
                  <a:cubicBezTo>
                    <a:pt x="599" y="840"/>
                    <a:pt x="599" y="842"/>
                    <a:pt x="599" y="842"/>
                  </a:cubicBezTo>
                  <a:cubicBezTo>
                    <a:pt x="599" y="842"/>
                    <a:pt x="598" y="844"/>
                    <a:pt x="598" y="845"/>
                  </a:cubicBezTo>
                  <a:cubicBezTo>
                    <a:pt x="598" y="845"/>
                    <a:pt x="598" y="847"/>
                    <a:pt x="595" y="848"/>
                  </a:cubicBezTo>
                  <a:cubicBezTo>
                    <a:pt x="595" y="848"/>
                    <a:pt x="593" y="850"/>
                    <a:pt x="592" y="851"/>
                  </a:cubicBezTo>
                  <a:cubicBezTo>
                    <a:pt x="592" y="851"/>
                    <a:pt x="591" y="853"/>
                    <a:pt x="590" y="853"/>
                  </a:cubicBezTo>
                  <a:cubicBezTo>
                    <a:pt x="590" y="853"/>
                    <a:pt x="590" y="853"/>
                    <a:pt x="590" y="854"/>
                  </a:cubicBezTo>
                  <a:cubicBezTo>
                    <a:pt x="590" y="854"/>
                    <a:pt x="589" y="856"/>
                    <a:pt x="586" y="857"/>
                  </a:cubicBezTo>
                  <a:cubicBezTo>
                    <a:pt x="586" y="857"/>
                    <a:pt x="586" y="850"/>
                    <a:pt x="586" y="848"/>
                  </a:cubicBezTo>
                  <a:cubicBezTo>
                    <a:pt x="586" y="848"/>
                    <a:pt x="586" y="845"/>
                    <a:pt x="586" y="843"/>
                  </a:cubicBezTo>
                  <a:cubicBezTo>
                    <a:pt x="586" y="843"/>
                    <a:pt x="586" y="840"/>
                    <a:pt x="588" y="840"/>
                  </a:cubicBezTo>
                  <a:cubicBezTo>
                    <a:pt x="588" y="840"/>
                    <a:pt x="588" y="841"/>
                    <a:pt x="588" y="840"/>
                  </a:cubicBezTo>
                  <a:cubicBezTo>
                    <a:pt x="588" y="840"/>
                    <a:pt x="590" y="836"/>
                    <a:pt x="590" y="835"/>
                  </a:cubicBezTo>
                  <a:cubicBezTo>
                    <a:pt x="590" y="835"/>
                    <a:pt x="588" y="834"/>
                    <a:pt x="588" y="834"/>
                  </a:cubicBezTo>
                  <a:cubicBezTo>
                    <a:pt x="588" y="834"/>
                    <a:pt x="587" y="833"/>
                    <a:pt x="587" y="832"/>
                  </a:cubicBezTo>
                  <a:cubicBezTo>
                    <a:pt x="587" y="832"/>
                    <a:pt x="587" y="832"/>
                    <a:pt x="586" y="831"/>
                  </a:cubicBezTo>
                  <a:cubicBezTo>
                    <a:pt x="586" y="831"/>
                    <a:pt x="584" y="830"/>
                    <a:pt x="584" y="831"/>
                  </a:cubicBezTo>
                  <a:cubicBezTo>
                    <a:pt x="584" y="831"/>
                    <a:pt x="584" y="831"/>
                    <a:pt x="582" y="831"/>
                  </a:cubicBezTo>
                  <a:cubicBezTo>
                    <a:pt x="582" y="831"/>
                    <a:pt x="573" y="829"/>
                    <a:pt x="577" y="827"/>
                  </a:cubicBezTo>
                  <a:cubicBezTo>
                    <a:pt x="577" y="827"/>
                    <a:pt x="582" y="827"/>
                    <a:pt x="585" y="822"/>
                  </a:cubicBezTo>
                  <a:cubicBezTo>
                    <a:pt x="585" y="822"/>
                    <a:pt x="586" y="822"/>
                    <a:pt x="587" y="814"/>
                  </a:cubicBezTo>
                  <a:cubicBezTo>
                    <a:pt x="587" y="814"/>
                    <a:pt x="587" y="813"/>
                    <a:pt x="586" y="813"/>
                  </a:cubicBezTo>
                  <a:cubicBezTo>
                    <a:pt x="586" y="813"/>
                    <a:pt x="585" y="812"/>
                    <a:pt x="586" y="812"/>
                  </a:cubicBezTo>
                  <a:cubicBezTo>
                    <a:pt x="586" y="812"/>
                    <a:pt x="586" y="811"/>
                    <a:pt x="585" y="810"/>
                  </a:cubicBezTo>
                  <a:cubicBezTo>
                    <a:pt x="585" y="810"/>
                    <a:pt x="584" y="809"/>
                    <a:pt x="585" y="808"/>
                  </a:cubicBezTo>
                  <a:cubicBezTo>
                    <a:pt x="585" y="808"/>
                    <a:pt x="585" y="807"/>
                    <a:pt x="584" y="806"/>
                  </a:cubicBezTo>
                  <a:cubicBezTo>
                    <a:pt x="584" y="806"/>
                    <a:pt x="584" y="806"/>
                    <a:pt x="584" y="805"/>
                  </a:cubicBezTo>
                  <a:cubicBezTo>
                    <a:pt x="584" y="805"/>
                    <a:pt x="584" y="805"/>
                    <a:pt x="583" y="803"/>
                  </a:cubicBezTo>
                  <a:cubicBezTo>
                    <a:pt x="583" y="803"/>
                    <a:pt x="583" y="803"/>
                    <a:pt x="584" y="802"/>
                  </a:cubicBezTo>
                  <a:cubicBezTo>
                    <a:pt x="584" y="802"/>
                    <a:pt x="585" y="803"/>
                    <a:pt x="584" y="801"/>
                  </a:cubicBezTo>
                  <a:cubicBezTo>
                    <a:pt x="584" y="801"/>
                    <a:pt x="583" y="800"/>
                    <a:pt x="582" y="799"/>
                  </a:cubicBezTo>
                  <a:cubicBezTo>
                    <a:pt x="581" y="798"/>
                    <a:pt x="581" y="798"/>
                    <a:pt x="581" y="798"/>
                  </a:cubicBezTo>
                  <a:cubicBezTo>
                    <a:pt x="577" y="791"/>
                    <a:pt x="577" y="791"/>
                    <a:pt x="577" y="791"/>
                  </a:cubicBezTo>
                  <a:cubicBezTo>
                    <a:pt x="577" y="791"/>
                    <a:pt x="574" y="788"/>
                    <a:pt x="578" y="789"/>
                  </a:cubicBezTo>
                  <a:cubicBezTo>
                    <a:pt x="578" y="789"/>
                    <a:pt x="581" y="788"/>
                    <a:pt x="584" y="789"/>
                  </a:cubicBezTo>
                  <a:cubicBezTo>
                    <a:pt x="584" y="789"/>
                    <a:pt x="587" y="789"/>
                    <a:pt x="589" y="789"/>
                  </a:cubicBezTo>
                  <a:cubicBezTo>
                    <a:pt x="589" y="789"/>
                    <a:pt x="590" y="788"/>
                    <a:pt x="591" y="792"/>
                  </a:cubicBezTo>
                  <a:cubicBezTo>
                    <a:pt x="591" y="792"/>
                    <a:pt x="593" y="795"/>
                    <a:pt x="593" y="795"/>
                  </a:cubicBezTo>
                  <a:cubicBezTo>
                    <a:pt x="593" y="795"/>
                    <a:pt x="598" y="796"/>
                    <a:pt x="599" y="797"/>
                  </a:cubicBezTo>
                  <a:cubicBezTo>
                    <a:pt x="599" y="797"/>
                    <a:pt x="599" y="797"/>
                    <a:pt x="599" y="796"/>
                  </a:cubicBezTo>
                  <a:cubicBezTo>
                    <a:pt x="599" y="796"/>
                    <a:pt x="601" y="796"/>
                    <a:pt x="603" y="798"/>
                  </a:cubicBezTo>
                  <a:cubicBezTo>
                    <a:pt x="603" y="798"/>
                    <a:pt x="602" y="800"/>
                    <a:pt x="604" y="799"/>
                  </a:cubicBezTo>
                  <a:cubicBezTo>
                    <a:pt x="604" y="799"/>
                    <a:pt x="606" y="799"/>
                    <a:pt x="606" y="802"/>
                  </a:cubicBezTo>
                  <a:cubicBezTo>
                    <a:pt x="606" y="802"/>
                    <a:pt x="607" y="806"/>
                    <a:pt x="604" y="809"/>
                  </a:cubicBezTo>
                  <a:close/>
                  <a:moveTo>
                    <a:pt x="632" y="834"/>
                  </a:moveTo>
                  <a:cubicBezTo>
                    <a:pt x="632" y="834"/>
                    <a:pt x="631" y="837"/>
                    <a:pt x="628" y="838"/>
                  </a:cubicBezTo>
                  <a:cubicBezTo>
                    <a:pt x="628" y="838"/>
                    <a:pt x="626" y="839"/>
                    <a:pt x="624" y="839"/>
                  </a:cubicBezTo>
                  <a:cubicBezTo>
                    <a:pt x="624" y="839"/>
                    <a:pt x="622" y="839"/>
                    <a:pt x="622" y="838"/>
                  </a:cubicBezTo>
                  <a:cubicBezTo>
                    <a:pt x="622" y="838"/>
                    <a:pt x="621" y="838"/>
                    <a:pt x="620" y="839"/>
                  </a:cubicBezTo>
                  <a:cubicBezTo>
                    <a:pt x="620" y="839"/>
                    <a:pt x="619" y="839"/>
                    <a:pt x="618" y="837"/>
                  </a:cubicBezTo>
                  <a:cubicBezTo>
                    <a:pt x="618" y="837"/>
                    <a:pt x="616" y="836"/>
                    <a:pt x="616" y="834"/>
                  </a:cubicBezTo>
                  <a:cubicBezTo>
                    <a:pt x="616" y="834"/>
                    <a:pt x="616" y="831"/>
                    <a:pt x="615" y="829"/>
                  </a:cubicBezTo>
                  <a:cubicBezTo>
                    <a:pt x="615" y="829"/>
                    <a:pt x="613" y="824"/>
                    <a:pt x="616" y="825"/>
                  </a:cubicBezTo>
                  <a:cubicBezTo>
                    <a:pt x="616" y="825"/>
                    <a:pt x="617" y="825"/>
                    <a:pt x="619" y="824"/>
                  </a:cubicBezTo>
                  <a:cubicBezTo>
                    <a:pt x="619" y="824"/>
                    <a:pt x="622" y="825"/>
                    <a:pt x="626" y="826"/>
                  </a:cubicBezTo>
                  <a:cubicBezTo>
                    <a:pt x="626" y="826"/>
                    <a:pt x="629" y="828"/>
                    <a:pt x="630" y="828"/>
                  </a:cubicBezTo>
                  <a:cubicBezTo>
                    <a:pt x="630" y="828"/>
                    <a:pt x="632" y="828"/>
                    <a:pt x="632" y="831"/>
                  </a:cubicBezTo>
                  <a:cubicBezTo>
                    <a:pt x="632" y="831"/>
                    <a:pt x="632" y="832"/>
                    <a:pt x="632" y="833"/>
                  </a:cubicBezTo>
                  <a:cubicBezTo>
                    <a:pt x="632" y="833"/>
                    <a:pt x="632" y="834"/>
                    <a:pt x="632" y="834"/>
                  </a:cubicBezTo>
                  <a:close/>
                  <a:moveTo>
                    <a:pt x="667" y="773"/>
                  </a:moveTo>
                  <a:cubicBezTo>
                    <a:pt x="667" y="773"/>
                    <a:pt x="665" y="772"/>
                    <a:pt x="664" y="772"/>
                  </a:cubicBezTo>
                  <a:cubicBezTo>
                    <a:pt x="664" y="772"/>
                    <a:pt x="662" y="770"/>
                    <a:pt x="662" y="773"/>
                  </a:cubicBezTo>
                  <a:cubicBezTo>
                    <a:pt x="662" y="773"/>
                    <a:pt x="656" y="778"/>
                    <a:pt x="656" y="783"/>
                  </a:cubicBezTo>
                  <a:cubicBezTo>
                    <a:pt x="656" y="783"/>
                    <a:pt x="656" y="784"/>
                    <a:pt x="657" y="785"/>
                  </a:cubicBezTo>
                  <a:cubicBezTo>
                    <a:pt x="657" y="785"/>
                    <a:pt x="657" y="788"/>
                    <a:pt x="656" y="789"/>
                  </a:cubicBezTo>
                  <a:cubicBezTo>
                    <a:pt x="656" y="789"/>
                    <a:pt x="656" y="792"/>
                    <a:pt x="655" y="793"/>
                  </a:cubicBezTo>
                  <a:cubicBezTo>
                    <a:pt x="655" y="793"/>
                    <a:pt x="654" y="793"/>
                    <a:pt x="653" y="794"/>
                  </a:cubicBezTo>
                  <a:cubicBezTo>
                    <a:pt x="653" y="794"/>
                    <a:pt x="653" y="794"/>
                    <a:pt x="652" y="794"/>
                  </a:cubicBezTo>
                  <a:cubicBezTo>
                    <a:pt x="652" y="794"/>
                    <a:pt x="647" y="794"/>
                    <a:pt x="648" y="791"/>
                  </a:cubicBezTo>
                  <a:cubicBezTo>
                    <a:pt x="648" y="791"/>
                    <a:pt x="648" y="787"/>
                    <a:pt x="648" y="785"/>
                  </a:cubicBezTo>
                  <a:cubicBezTo>
                    <a:pt x="648" y="785"/>
                    <a:pt x="646" y="782"/>
                    <a:pt x="649" y="781"/>
                  </a:cubicBezTo>
                  <a:cubicBezTo>
                    <a:pt x="649" y="781"/>
                    <a:pt x="651" y="780"/>
                    <a:pt x="652" y="780"/>
                  </a:cubicBezTo>
                  <a:cubicBezTo>
                    <a:pt x="652" y="780"/>
                    <a:pt x="653" y="780"/>
                    <a:pt x="654" y="779"/>
                  </a:cubicBezTo>
                  <a:cubicBezTo>
                    <a:pt x="654" y="779"/>
                    <a:pt x="659" y="773"/>
                    <a:pt x="661" y="770"/>
                  </a:cubicBezTo>
                  <a:cubicBezTo>
                    <a:pt x="661" y="770"/>
                    <a:pt x="662" y="769"/>
                    <a:pt x="660" y="767"/>
                  </a:cubicBezTo>
                  <a:cubicBezTo>
                    <a:pt x="660" y="767"/>
                    <a:pt x="654" y="762"/>
                    <a:pt x="650" y="760"/>
                  </a:cubicBezTo>
                  <a:cubicBezTo>
                    <a:pt x="650" y="760"/>
                    <a:pt x="645" y="758"/>
                    <a:pt x="642" y="759"/>
                  </a:cubicBezTo>
                  <a:cubicBezTo>
                    <a:pt x="642" y="759"/>
                    <a:pt x="634" y="758"/>
                    <a:pt x="640" y="756"/>
                  </a:cubicBezTo>
                  <a:cubicBezTo>
                    <a:pt x="640" y="756"/>
                    <a:pt x="645" y="754"/>
                    <a:pt x="654" y="760"/>
                  </a:cubicBezTo>
                  <a:cubicBezTo>
                    <a:pt x="654" y="760"/>
                    <a:pt x="660" y="764"/>
                    <a:pt x="661" y="767"/>
                  </a:cubicBezTo>
                  <a:cubicBezTo>
                    <a:pt x="661" y="767"/>
                    <a:pt x="662" y="768"/>
                    <a:pt x="663" y="767"/>
                  </a:cubicBezTo>
                  <a:cubicBezTo>
                    <a:pt x="663" y="767"/>
                    <a:pt x="666" y="765"/>
                    <a:pt x="664" y="763"/>
                  </a:cubicBezTo>
                  <a:cubicBezTo>
                    <a:pt x="664" y="763"/>
                    <a:pt x="661" y="757"/>
                    <a:pt x="650" y="750"/>
                  </a:cubicBezTo>
                  <a:cubicBezTo>
                    <a:pt x="650" y="750"/>
                    <a:pt x="646" y="747"/>
                    <a:pt x="644" y="748"/>
                  </a:cubicBezTo>
                  <a:cubicBezTo>
                    <a:pt x="644" y="748"/>
                    <a:pt x="642" y="747"/>
                    <a:pt x="644" y="747"/>
                  </a:cubicBezTo>
                  <a:cubicBezTo>
                    <a:pt x="644" y="747"/>
                    <a:pt x="649" y="745"/>
                    <a:pt x="656" y="750"/>
                  </a:cubicBezTo>
                  <a:cubicBezTo>
                    <a:pt x="656" y="750"/>
                    <a:pt x="661" y="754"/>
                    <a:pt x="664" y="758"/>
                  </a:cubicBezTo>
                  <a:cubicBezTo>
                    <a:pt x="664" y="758"/>
                    <a:pt x="666" y="760"/>
                    <a:pt x="665" y="758"/>
                  </a:cubicBezTo>
                  <a:cubicBezTo>
                    <a:pt x="665" y="758"/>
                    <a:pt x="664" y="756"/>
                    <a:pt x="665" y="755"/>
                  </a:cubicBezTo>
                  <a:cubicBezTo>
                    <a:pt x="665" y="755"/>
                    <a:pt x="665" y="755"/>
                    <a:pt x="665" y="754"/>
                  </a:cubicBezTo>
                  <a:cubicBezTo>
                    <a:pt x="665" y="754"/>
                    <a:pt x="664" y="753"/>
                    <a:pt x="664" y="752"/>
                  </a:cubicBezTo>
                  <a:cubicBezTo>
                    <a:pt x="664" y="752"/>
                    <a:pt x="665" y="752"/>
                    <a:pt x="663" y="752"/>
                  </a:cubicBezTo>
                  <a:cubicBezTo>
                    <a:pt x="663" y="752"/>
                    <a:pt x="662" y="751"/>
                    <a:pt x="661" y="751"/>
                  </a:cubicBezTo>
                  <a:cubicBezTo>
                    <a:pt x="661" y="751"/>
                    <a:pt x="656" y="751"/>
                    <a:pt x="660" y="750"/>
                  </a:cubicBezTo>
                  <a:cubicBezTo>
                    <a:pt x="660" y="750"/>
                    <a:pt x="661" y="750"/>
                    <a:pt x="663" y="750"/>
                  </a:cubicBezTo>
                  <a:cubicBezTo>
                    <a:pt x="663" y="750"/>
                    <a:pt x="664" y="750"/>
                    <a:pt x="663" y="749"/>
                  </a:cubicBezTo>
                  <a:cubicBezTo>
                    <a:pt x="663" y="749"/>
                    <a:pt x="661" y="745"/>
                    <a:pt x="661" y="744"/>
                  </a:cubicBezTo>
                  <a:cubicBezTo>
                    <a:pt x="661" y="744"/>
                    <a:pt x="660" y="742"/>
                    <a:pt x="660" y="744"/>
                  </a:cubicBezTo>
                  <a:cubicBezTo>
                    <a:pt x="660" y="744"/>
                    <a:pt x="659" y="746"/>
                    <a:pt x="656" y="744"/>
                  </a:cubicBezTo>
                  <a:cubicBezTo>
                    <a:pt x="656" y="744"/>
                    <a:pt x="651" y="744"/>
                    <a:pt x="651" y="741"/>
                  </a:cubicBezTo>
                  <a:cubicBezTo>
                    <a:pt x="651" y="741"/>
                    <a:pt x="652" y="737"/>
                    <a:pt x="649" y="737"/>
                  </a:cubicBezTo>
                  <a:cubicBezTo>
                    <a:pt x="649" y="737"/>
                    <a:pt x="646" y="736"/>
                    <a:pt x="649" y="735"/>
                  </a:cubicBezTo>
                  <a:cubicBezTo>
                    <a:pt x="649" y="735"/>
                    <a:pt x="652" y="734"/>
                    <a:pt x="656" y="735"/>
                  </a:cubicBezTo>
                  <a:cubicBezTo>
                    <a:pt x="656" y="735"/>
                    <a:pt x="656" y="736"/>
                    <a:pt x="658" y="735"/>
                  </a:cubicBezTo>
                  <a:cubicBezTo>
                    <a:pt x="658" y="735"/>
                    <a:pt x="667" y="731"/>
                    <a:pt x="668" y="737"/>
                  </a:cubicBezTo>
                  <a:cubicBezTo>
                    <a:pt x="668" y="737"/>
                    <a:pt x="667" y="741"/>
                    <a:pt x="669" y="744"/>
                  </a:cubicBezTo>
                  <a:cubicBezTo>
                    <a:pt x="669" y="744"/>
                    <a:pt x="669" y="746"/>
                    <a:pt x="669" y="747"/>
                  </a:cubicBezTo>
                  <a:cubicBezTo>
                    <a:pt x="669" y="747"/>
                    <a:pt x="669" y="748"/>
                    <a:pt x="670" y="750"/>
                  </a:cubicBezTo>
                  <a:cubicBezTo>
                    <a:pt x="670" y="750"/>
                    <a:pt x="671" y="750"/>
                    <a:pt x="670" y="751"/>
                  </a:cubicBezTo>
                  <a:cubicBezTo>
                    <a:pt x="670" y="751"/>
                    <a:pt x="670" y="753"/>
                    <a:pt x="670" y="755"/>
                  </a:cubicBezTo>
                  <a:cubicBezTo>
                    <a:pt x="670" y="755"/>
                    <a:pt x="669" y="758"/>
                    <a:pt x="671" y="756"/>
                  </a:cubicBezTo>
                  <a:cubicBezTo>
                    <a:pt x="671" y="756"/>
                    <a:pt x="676" y="749"/>
                    <a:pt x="678" y="746"/>
                  </a:cubicBezTo>
                  <a:cubicBezTo>
                    <a:pt x="678" y="746"/>
                    <a:pt x="680" y="744"/>
                    <a:pt x="677" y="744"/>
                  </a:cubicBezTo>
                  <a:cubicBezTo>
                    <a:pt x="677" y="744"/>
                    <a:pt x="674" y="743"/>
                    <a:pt x="672" y="742"/>
                  </a:cubicBezTo>
                  <a:cubicBezTo>
                    <a:pt x="672" y="742"/>
                    <a:pt x="670" y="741"/>
                    <a:pt x="672" y="740"/>
                  </a:cubicBezTo>
                  <a:cubicBezTo>
                    <a:pt x="672" y="740"/>
                    <a:pt x="674" y="741"/>
                    <a:pt x="674" y="740"/>
                  </a:cubicBezTo>
                  <a:cubicBezTo>
                    <a:pt x="674" y="740"/>
                    <a:pt x="673" y="739"/>
                    <a:pt x="674" y="739"/>
                  </a:cubicBezTo>
                  <a:cubicBezTo>
                    <a:pt x="674" y="739"/>
                    <a:pt x="676" y="739"/>
                    <a:pt x="676" y="737"/>
                  </a:cubicBezTo>
                  <a:cubicBezTo>
                    <a:pt x="676" y="737"/>
                    <a:pt x="675" y="734"/>
                    <a:pt x="674" y="735"/>
                  </a:cubicBezTo>
                  <a:cubicBezTo>
                    <a:pt x="674" y="735"/>
                    <a:pt x="670" y="735"/>
                    <a:pt x="669" y="733"/>
                  </a:cubicBezTo>
                  <a:cubicBezTo>
                    <a:pt x="669" y="733"/>
                    <a:pt x="667" y="732"/>
                    <a:pt x="667" y="731"/>
                  </a:cubicBezTo>
                  <a:cubicBezTo>
                    <a:pt x="667" y="731"/>
                    <a:pt x="667" y="730"/>
                    <a:pt x="669" y="731"/>
                  </a:cubicBezTo>
                  <a:cubicBezTo>
                    <a:pt x="669" y="731"/>
                    <a:pt x="673" y="733"/>
                    <a:pt x="671" y="730"/>
                  </a:cubicBezTo>
                  <a:cubicBezTo>
                    <a:pt x="669" y="728"/>
                    <a:pt x="669" y="728"/>
                    <a:pt x="669" y="728"/>
                  </a:cubicBezTo>
                  <a:cubicBezTo>
                    <a:pt x="669" y="728"/>
                    <a:pt x="669" y="726"/>
                    <a:pt x="666" y="728"/>
                  </a:cubicBezTo>
                  <a:cubicBezTo>
                    <a:pt x="666" y="728"/>
                    <a:pt x="660" y="729"/>
                    <a:pt x="662" y="727"/>
                  </a:cubicBezTo>
                  <a:cubicBezTo>
                    <a:pt x="662" y="727"/>
                    <a:pt x="664" y="726"/>
                    <a:pt x="663" y="725"/>
                  </a:cubicBezTo>
                  <a:cubicBezTo>
                    <a:pt x="663" y="725"/>
                    <a:pt x="663" y="724"/>
                    <a:pt x="665" y="723"/>
                  </a:cubicBezTo>
                  <a:cubicBezTo>
                    <a:pt x="665" y="723"/>
                    <a:pt x="666" y="722"/>
                    <a:pt x="665" y="721"/>
                  </a:cubicBezTo>
                  <a:cubicBezTo>
                    <a:pt x="665" y="721"/>
                    <a:pt x="665" y="721"/>
                    <a:pt x="668" y="720"/>
                  </a:cubicBezTo>
                  <a:cubicBezTo>
                    <a:pt x="668" y="720"/>
                    <a:pt x="676" y="717"/>
                    <a:pt x="677" y="721"/>
                  </a:cubicBezTo>
                  <a:cubicBezTo>
                    <a:pt x="677" y="721"/>
                    <a:pt x="678" y="723"/>
                    <a:pt x="677" y="725"/>
                  </a:cubicBezTo>
                  <a:cubicBezTo>
                    <a:pt x="677" y="725"/>
                    <a:pt x="676" y="725"/>
                    <a:pt x="677" y="729"/>
                  </a:cubicBezTo>
                  <a:cubicBezTo>
                    <a:pt x="677" y="729"/>
                    <a:pt x="677" y="731"/>
                    <a:pt x="679" y="732"/>
                  </a:cubicBezTo>
                  <a:cubicBezTo>
                    <a:pt x="679" y="732"/>
                    <a:pt x="680" y="734"/>
                    <a:pt x="681" y="736"/>
                  </a:cubicBezTo>
                  <a:cubicBezTo>
                    <a:pt x="681" y="736"/>
                    <a:pt x="683" y="739"/>
                    <a:pt x="683" y="740"/>
                  </a:cubicBezTo>
                  <a:cubicBezTo>
                    <a:pt x="683" y="740"/>
                    <a:pt x="683" y="742"/>
                    <a:pt x="684" y="741"/>
                  </a:cubicBezTo>
                  <a:cubicBezTo>
                    <a:pt x="684" y="741"/>
                    <a:pt x="692" y="731"/>
                    <a:pt x="698" y="734"/>
                  </a:cubicBezTo>
                  <a:cubicBezTo>
                    <a:pt x="698" y="734"/>
                    <a:pt x="701" y="733"/>
                    <a:pt x="697" y="738"/>
                  </a:cubicBezTo>
                  <a:cubicBezTo>
                    <a:pt x="697" y="738"/>
                    <a:pt x="696" y="740"/>
                    <a:pt x="695" y="740"/>
                  </a:cubicBezTo>
                  <a:cubicBezTo>
                    <a:pt x="688" y="743"/>
                    <a:pt x="688" y="743"/>
                    <a:pt x="688" y="743"/>
                  </a:cubicBezTo>
                  <a:cubicBezTo>
                    <a:pt x="688" y="743"/>
                    <a:pt x="686" y="744"/>
                    <a:pt x="689" y="742"/>
                  </a:cubicBezTo>
                  <a:cubicBezTo>
                    <a:pt x="689" y="742"/>
                    <a:pt x="692" y="739"/>
                    <a:pt x="692" y="738"/>
                  </a:cubicBezTo>
                  <a:cubicBezTo>
                    <a:pt x="692" y="738"/>
                    <a:pt x="692" y="736"/>
                    <a:pt x="691" y="738"/>
                  </a:cubicBezTo>
                  <a:cubicBezTo>
                    <a:pt x="691" y="738"/>
                    <a:pt x="687" y="741"/>
                    <a:pt x="686" y="742"/>
                  </a:cubicBezTo>
                  <a:cubicBezTo>
                    <a:pt x="686" y="742"/>
                    <a:pt x="684" y="743"/>
                    <a:pt x="685" y="745"/>
                  </a:cubicBezTo>
                  <a:cubicBezTo>
                    <a:pt x="685" y="745"/>
                    <a:pt x="685" y="746"/>
                    <a:pt x="685" y="746"/>
                  </a:cubicBezTo>
                  <a:cubicBezTo>
                    <a:pt x="685" y="746"/>
                    <a:pt x="685" y="747"/>
                    <a:pt x="685" y="747"/>
                  </a:cubicBezTo>
                  <a:cubicBezTo>
                    <a:pt x="685" y="747"/>
                    <a:pt x="687" y="751"/>
                    <a:pt x="684" y="751"/>
                  </a:cubicBezTo>
                  <a:cubicBezTo>
                    <a:pt x="684" y="751"/>
                    <a:pt x="681" y="751"/>
                    <a:pt x="680" y="749"/>
                  </a:cubicBezTo>
                  <a:cubicBezTo>
                    <a:pt x="680" y="749"/>
                    <a:pt x="679" y="747"/>
                    <a:pt x="678" y="750"/>
                  </a:cubicBezTo>
                  <a:cubicBezTo>
                    <a:pt x="678" y="750"/>
                    <a:pt x="675" y="755"/>
                    <a:pt x="673" y="757"/>
                  </a:cubicBezTo>
                  <a:cubicBezTo>
                    <a:pt x="673" y="757"/>
                    <a:pt x="668" y="762"/>
                    <a:pt x="669" y="763"/>
                  </a:cubicBezTo>
                  <a:cubicBezTo>
                    <a:pt x="669" y="763"/>
                    <a:pt x="671" y="765"/>
                    <a:pt x="670" y="765"/>
                  </a:cubicBezTo>
                  <a:cubicBezTo>
                    <a:pt x="670" y="765"/>
                    <a:pt x="669" y="766"/>
                    <a:pt x="667" y="765"/>
                  </a:cubicBezTo>
                  <a:cubicBezTo>
                    <a:pt x="667" y="765"/>
                    <a:pt x="667" y="765"/>
                    <a:pt x="666" y="767"/>
                  </a:cubicBezTo>
                  <a:cubicBezTo>
                    <a:pt x="666" y="767"/>
                    <a:pt x="663" y="770"/>
                    <a:pt x="665" y="771"/>
                  </a:cubicBezTo>
                  <a:cubicBezTo>
                    <a:pt x="665" y="771"/>
                    <a:pt x="666" y="771"/>
                    <a:pt x="667" y="772"/>
                  </a:cubicBezTo>
                  <a:cubicBezTo>
                    <a:pt x="667" y="772"/>
                    <a:pt x="669" y="772"/>
                    <a:pt x="667" y="773"/>
                  </a:cubicBezTo>
                  <a:close/>
                  <a:moveTo>
                    <a:pt x="706" y="796"/>
                  </a:moveTo>
                  <a:cubicBezTo>
                    <a:pt x="706" y="796"/>
                    <a:pt x="706" y="797"/>
                    <a:pt x="706" y="799"/>
                  </a:cubicBezTo>
                  <a:cubicBezTo>
                    <a:pt x="706" y="799"/>
                    <a:pt x="706" y="800"/>
                    <a:pt x="705" y="801"/>
                  </a:cubicBezTo>
                  <a:cubicBezTo>
                    <a:pt x="695" y="808"/>
                    <a:pt x="695" y="808"/>
                    <a:pt x="695" y="808"/>
                  </a:cubicBezTo>
                  <a:cubicBezTo>
                    <a:pt x="695" y="808"/>
                    <a:pt x="694" y="807"/>
                    <a:pt x="693" y="809"/>
                  </a:cubicBezTo>
                  <a:cubicBezTo>
                    <a:pt x="693" y="809"/>
                    <a:pt x="693" y="808"/>
                    <a:pt x="692" y="808"/>
                  </a:cubicBezTo>
                  <a:cubicBezTo>
                    <a:pt x="692" y="808"/>
                    <a:pt x="692" y="808"/>
                    <a:pt x="692" y="809"/>
                  </a:cubicBezTo>
                  <a:cubicBezTo>
                    <a:pt x="692" y="809"/>
                    <a:pt x="690" y="808"/>
                    <a:pt x="690" y="809"/>
                  </a:cubicBezTo>
                  <a:cubicBezTo>
                    <a:pt x="684" y="810"/>
                    <a:pt x="684" y="810"/>
                    <a:pt x="684" y="810"/>
                  </a:cubicBezTo>
                  <a:cubicBezTo>
                    <a:pt x="684" y="810"/>
                    <a:pt x="682" y="810"/>
                    <a:pt x="685" y="809"/>
                  </a:cubicBezTo>
                  <a:cubicBezTo>
                    <a:pt x="685" y="809"/>
                    <a:pt x="692" y="807"/>
                    <a:pt x="688" y="807"/>
                  </a:cubicBezTo>
                  <a:cubicBezTo>
                    <a:pt x="688" y="807"/>
                    <a:pt x="686" y="806"/>
                    <a:pt x="688" y="806"/>
                  </a:cubicBezTo>
                  <a:cubicBezTo>
                    <a:pt x="688" y="806"/>
                    <a:pt x="695" y="801"/>
                    <a:pt x="697" y="796"/>
                  </a:cubicBezTo>
                  <a:cubicBezTo>
                    <a:pt x="697" y="796"/>
                    <a:pt x="704" y="785"/>
                    <a:pt x="695" y="779"/>
                  </a:cubicBezTo>
                  <a:cubicBezTo>
                    <a:pt x="695" y="779"/>
                    <a:pt x="691" y="779"/>
                    <a:pt x="688" y="784"/>
                  </a:cubicBezTo>
                  <a:cubicBezTo>
                    <a:pt x="688" y="784"/>
                    <a:pt x="686" y="789"/>
                    <a:pt x="683" y="790"/>
                  </a:cubicBezTo>
                  <a:cubicBezTo>
                    <a:pt x="683" y="790"/>
                    <a:pt x="678" y="789"/>
                    <a:pt x="675" y="787"/>
                  </a:cubicBezTo>
                  <a:cubicBezTo>
                    <a:pt x="675" y="787"/>
                    <a:pt x="672" y="786"/>
                    <a:pt x="675" y="786"/>
                  </a:cubicBezTo>
                  <a:cubicBezTo>
                    <a:pt x="675" y="786"/>
                    <a:pt x="676" y="786"/>
                    <a:pt x="678" y="784"/>
                  </a:cubicBezTo>
                  <a:cubicBezTo>
                    <a:pt x="678" y="784"/>
                    <a:pt x="681" y="783"/>
                    <a:pt x="681" y="782"/>
                  </a:cubicBezTo>
                  <a:cubicBezTo>
                    <a:pt x="681" y="782"/>
                    <a:pt x="683" y="779"/>
                    <a:pt x="685" y="777"/>
                  </a:cubicBezTo>
                  <a:cubicBezTo>
                    <a:pt x="685" y="777"/>
                    <a:pt x="688" y="775"/>
                    <a:pt x="689" y="773"/>
                  </a:cubicBezTo>
                  <a:cubicBezTo>
                    <a:pt x="689" y="773"/>
                    <a:pt x="689" y="771"/>
                    <a:pt x="687" y="772"/>
                  </a:cubicBezTo>
                  <a:cubicBezTo>
                    <a:pt x="687" y="772"/>
                    <a:pt x="683" y="776"/>
                    <a:pt x="679" y="769"/>
                  </a:cubicBezTo>
                  <a:cubicBezTo>
                    <a:pt x="679" y="769"/>
                    <a:pt x="679" y="761"/>
                    <a:pt x="678" y="764"/>
                  </a:cubicBezTo>
                  <a:cubicBezTo>
                    <a:pt x="678" y="764"/>
                    <a:pt x="676" y="769"/>
                    <a:pt x="673" y="770"/>
                  </a:cubicBezTo>
                  <a:cubicBezTo>
                    <a:pt x="673" y="770"/>
                    <a:pt x="671" y="771"/>
                    <a:pt x="669" y="770"/>
                  </a:cubicBezTo>
                  <a:cubicBezTo>
                    <a:pt x="669" y="770"/>
                    <a:pt x="666" y="769"/>
                    <a:pt x="669" y="769"/>
                  </a:cubicBezTo>
                  <a:cubicBezTo>
                    <a:pt x="669" y="769"/>
                    <a:pt x="672" y="768"/>
                    <a:pt x="674" y="764"/>
                  </a:cubicBezTo>
                  <a:cubicBezTo>
                    <a:pt x="674" y="764"/>
                    <a:pt x="676" y="761"/>
                    <a:pt x="676" y="759"/>
                  </a:cubicBezTo>
                  <a:cubicBezTo>
                    <a:pt x="676" y="759"/>
                    <a:pt x="675" y="758"/>
                    <a:pt x="678" y="757"/>
                  </a:cubicBezTo>
                  <a:cubicBezTo>
                    <a:pt x="678" y="757"/>
                    <a:pt x="684" y="752"/>
                    <a:pt x="688" y="755"/>
                  </a:cubicBezTo>
                  <a:cubicBezTo>
                    <a:pt x="688" y="755"/>
                    <a:pt x="689" y="757"/>
                    <a:pt x="688" y="760"/>
                  </a:cubicBezTo>
                  <a:cubicBezTo>
                    <a:pt x="688" y="760"/>
                    <a:pt x="687" y="762"/>
                    <a:pt x="690" y="765"/>
                  </a:cubicBezTo>
                  <a:cubicBezTo>
                    <a:pt x="690" y="765"/>
                    <a:pt x="694" y="767"/>
                    <a:pt x="695" y="766"/>
                  </a:cubicBezTo>
                  <a:cubicBezTo>
                    <a:pt x="695" y="766"/>
                    <a:pt x="700" y="762"/>
                    <a:pt x="702" y="763"/>
                  </a:cubicBezTo>
                  <a:cubicBezTo>
                    <a:pt x="702" y="763"/>
                    <a:pt x="706" y="763"/>
                    <a:pt x="705" y="766"/>
                  </a:cubicBezTo>
                  <a:cubicBezTo>
                    <a:pt x="705" y="766"/>
                    <a:pt x="704" y="768"/>
                    <a:pt x="704" y="769"/>
                  </a:cubicBezTo>
                  <a:cubicBezTo>
                    <a:pt x="704" y="769"/>
                    <a:pt x="704" y="769"/>
                    <a:pt x="702" y="770"/>
                  </a:cubicBezTo>
                  <a:cubicBezTo>
                    <a:pt x="702" y="770"/>
                    <a:pt x="699" y="772"/>
                    <a:pt x="702" y="775"/>
                  </a:cubicBezTo>
                  <a:cubicBezTo>
                    <a:pt x="707" y="782"/>
                    <a:pt x="707" y="782"/>
                    <a:pt x="707" y="782"/>
                  </a:cubicBezTo>
                  <a:cubicBezTo>
                    <a:pt x="707" y="782"/>
                    <a:pt x="709" y="788"/>
                    <a:pt x="708" y="793"/>
                  </a:cubicBezTo>
                  <a:cubicBezTo>
                    <a:pt x="708" y="793"/>
                    <a:pt x="707" y="795"/>
                    <a:pt x="706" y="796"/>
                  </a:cubicBezTo>
                  <a:close/>
                  <a:moveTo>
                    <a:pt x="452" y="787"/>
                  </a:moveTo>
                  <a:cubicBezTo>
                    <a:pt x="268" y="787"/>
                    <a:pt x="119" y="638"/>
                    <a:pt x="119" y="454"/>
                  </a:cubicBezTo>
                  <a:cubicBezTo>
                    <a:pt x="119" y="270"/>
                    <a:pt x="268" y="121"/>
                    <a:pt x="452" y="121"/>
                  </a:cubicBezTo>
                  <a:cubicBezTo>
                    <a:pt x="636" y="121"/>
                    <a:pt x="785" y="270"/>
                    <a:pt x="785" y="454"/>
                  </a:cubicBezTo>
                  <a:cubicBezTo>
                    <a:pt x="785" y="638"/>
                    <a:pt x="636" y="787"/>
                    <a:pt x="452" y="787"/>
                  </a:cubicBezTo>
                  <a:close/>
                  <a:moveTo>
                    <a:pt x="779" y="318"/>
                  </a:moveTo>
                  <a:cubicBezTo>
                    <a:pt x="776" y="310"/>
                    <a:pt x="775" y="303"/>
                    <a:pt x="778" y="296"/>
                  </a:cubicBezTo>
                  <a:cubicBezTo>
                    <a:pt x="780" y="290"/>
                    <a:pt x="785" y="285"/>
                    <a:pt x="793" y="282"/>
                  </a:cubicBezTo>
                  <a:cubicBezTo>
                    <a:pt x="798" y="280"/>
                    <a:pt x="802" y="279"/>
                    <a:pt x="806" y="279"/>
                  </a:cubicBezTo>
                  <a:cubicBezTo>
                    <a:pt x="809" y="279"/>
                    <a:pt x="812" y="280"/>
                    <a:pt x="815" y="281"/>
                  </a:cubicBezTo>
                  <a:cubicBezTo>
                    <a:pt x="817" y="283"/>
                    <a:pt x="820" y="284"/>
                    <a:pt x="822" y="286"/>
                  </a:cubicBezTo>
                  <a:cubicBezTo>
                    <a:pt x="824" y="289"/>
                    <a:pt x="827" y="293"/>
                    <a:pt x="828" y="297"/>
                  </a:cubicBezTo>
                  <a:cubicBezTo>
                    <a:pt x="832" y="305"/>
                    <a:pt x="832" y="312"/>
                    <a:pt x="829" y="318"/>
                  </a:cubicBezTo>
                  <a:cubicBezTo>
                    <a:pt x="827" y="325"/>
                    <a:pt x="822" y="330"/>
                    <a:pt x="814" y="333"/>
                  </a:cubicBezTo>
                  <a:cubicBezTo>
                    <a:pt x="806" y="336"/>
                    <a:pt x="799" y="336"/>
                    <a:pt x="793" y="333"/>
                  </a:cubicBezTo>
                  <a:cubicBezTo>
                    <a:pt x="787" y="331"/>
                    <a:pt x="782" y="325"/>
                    <a:pt x="779" y="318"/>
                  </a:cubicBezTo>
                  <a:close/>
                  <a:moveTo>
                    <a:pt x="841" y="337"/>
                  </a:moveTo>
                  <a:cubicBezTo>
                    <a:pt x="844" y="348"/>
                    <a:pt x="844" y="348"/>
                    <a:pt x="844" y="348"/>
                  </a:cubicBezTo>
                  <a:cubicBezTo>
                    <a:pt x="803" y="358"/>
                    <a:pt x="803" y="358"/>
                    <a:pt x="803" y="358"/>
                  </a:cubicBezTo>
                  <a:cubicBezTo>
                    <a:pt x="810" y="386"/>
                    <a:pt x="810" y="386"/>
                    <a:pt x="810" y="386"/>
                  </a:cubicBezTo>
                  <a:cubicBezTo>
                    <a:pt x="801" y="388"/>
                    <a:pt x="801" y="388"/>
                    <a:pt x="801" y="388"/>
                  </a:cubicBezTo>
                  <a:cubicBezTo>
                    <a:pt x="792" y="349"/>
                    <a:pt x="792" y="349"/>
                    <a:pt x="792" y="349"/>
                  </a:cubicBezTo>
                  <a:lnTo>
                    <a:pt x="841" y="337"/>
                  </a:lnTo>
                  <a:close/>
                  <a:moveTo>
                    <a:pt x="852" y="525"/>
                  </a:moveTo>
                  <a:cubicBezTo>
                    <a:pt x="816" y="528"/>
                    <a:pt x="816" y="528"/>
                    <a:pt x="816" y="528"/>
                  </a:cubicBezTo>
                  <a:cubicBezTo>
                    <a:pt x="848" y="545"/>
                    <a:pt x="848" y="545"/>
                    <a:pt x="848" y="545"/>
                  </a:cubicBezTo>
                  <a:cubicBezTo>
                    <a:pt x="845" y="562"/>
                    <a:pt x="845" y="562"/>
                    <a:pt x="845" y="562"/>
                  </a:cubicBezTo>
                  <a:cubicBezTo>
                    <a:pt x="794" y="552"/>
                    <a:pt x="794" y="552"/>
                    <a:pt x="794" y="552"/>
                  </a:cubicBezTo>
                  <a:cubicBezTo>
                    <a:pt x="796" y="541"/>
                    <a:pt x="796" y="541"/>
                    <a:pt x="796" y="541"/>
                  </a:cubicBezTo>
                  <a:cubicBezTo>
                    <a:pt x="836" y="549"/>
                    <a:pt x="836" y="549"/>
                    <a:pt x="836" y="549"/>
                  </a:cubicBezTo>
                  <a:cubicBezTo>
                    <a:pt x="798" y="530"/>
                    <a:pt x="798" y="530"/>
                    <a:pt x="798" y="530"/>
                  </a:cubicBezTo>
                  <a:cubicBezTo>
                    <a:pt x="801" y="519"/>
                    <a:pt x="801" y="519"/>
                    <a:pt x="801" y="519"/>
                  </a:cubicBezTo>
                  <a:cubicBezTo>
                    <a:pt x="843" y="516"/>
                    <a:pt x="843" y="516"/>
                    <a:pt x="843" y="516"/>
                  </a:cubicBezTo>
                  <a:cubicBezTo>
                    <a:pt x="803" y="508"/>
                    <a:pt x="803" y="508"/>
                    <a:pt x="803" y="508"/>
                  </a:cubicBezTo>
                  <a:cubicBezTo>
                    <a:pt x="805" y="498"/>
                    <a:pt x="805" y="498"/>
                    <a:pt x="805" y="498"/>
                  </a:cubicBezTo>
                  <a:cubicBezTo>
                    <a:pt x="856" y="508"/>
                    <a:pt x="856" y="508"/>
                    <a:pt x="856" y="508"/>
                  </a:cubicBezTo>
                  <a:lnTo>
                    <a:pt x="852" y="525"/>
                  </a:lnTo>
                  <a:close/>
                  <a:moveTo>
                    <a:pt x="816" y="474"/>
                  </a:moveTo>
                  <a:cubicBezTo>
                    <a:pt x="817" y="476"/>
                    <a:pt x="818" y="477"/>
                    <a:pt x="820" y="477"/>
                  </a:cubicBezTo>
                  <a:cubicBezTo>
                    <a:pt x="822" y="478"/>
                    <a:pt x="825" y="478"/>
                    <a:pt x="829" y="478"/>
                  </a:cubicBezTo>
                  <a:cubicBezTo>
                    <a:pt x="858" y="479"/>
                    <a:pt x="858" y="479"/>
                    <a:pt x="858" y="479"/>
                  </a:cubicBezTo>
                  <a:cubicBezTo>
                    <a:pt x="857" y="491"/>
                    <a:pt x="857" y="491"/>
                    <a:pt x="857" y="491"/>
                  </a:cubicBezTo>
                  <a:cubicBezTo>
                    <a:pt x="830" y="490"/>
                    <a:pt x="830" y="490"/>
                    <a:pt x="830" y="490"/>
                  </a:cubicBezTo>
                  <a:cubicBezTo>
                    <a:pt x="824" y="490"/>
                    <a:pt x="819" y="489"/>
                    <a:pt x="817" y="488"/>
                  </a:cubicBezTo>
                  <a:cubicBezTo>
                    <a:pt x="814" y="488"/>
                    <a:pt x="812" y="486"/>
                    <a:pt x="811" y="485"/>
                  </a:cubicBezTo>
                  <a:cubicBezTo>
                    <a:pt x="809" y="483"/>
                    <a:pt x="808" y="481"/>
                    <a:pt x="807" y="478"/>
                  </a:cubicBezTo>
                  <a:cubicBezTo>
                    <a:pt x="806" y="475"/>
                    <a:pt x="805" y="471"/>
                    <a:pt x="805" y="467"/>
                  </a:cubicBezTo>
                  <a:cubicBezTo>
                    <a:pt x="806" y="461"/>
                    <a:pt x="806" y="457"/>
                    <a:pt x="808" y="455"/>
                  </a:cubicBezTo>
                  <a:cubicBezTo>
                    <a:pt x="809" y="452"/>
                    <a:pt x="810" y="450"/>
                    <a:pt x="812" y="448"/>
                  </a:cubicBezTo>
                  <a:cubicBezTo>
                    <a:pt x="814" y="447"/>
                    <a:pt x="816" y="446"/>
                    <a:pt x="818" y="445"/>
                  </a:cubicBezTo>
                  <a:cubicBezTo>
                    <a:pt x="821" y="444"/>
                    <a:pt x="825" y="444"/>
                    <a:pt x="831" y="444"/>
                  </a:cubicBezTo>
                  <a:cubicBezTo>
                    <a:pt x="859" y="445"/>
                    <a:pt x="859" y="445"/>
                    <a:pt x="859" y="445"/>
                  </a:cubicBezTo>
                  <a:cubicBezTo>
                    <a:pt x="858" y="457"/>
                    <a:pt x="858" y="457"/>
                    <a:pt x="858" y="457"/>
                  </a:cubicBezTo>
                  <a:cubicBezTo>
                    <a:pt x="830" y="456"/>
                    <a:pt x="830" y="456"/>
                    <a:pt x="830" y="456"/>
                  </a:cubicBezTo>
                  <a:cubicBezTo>
                    <a:pt x="826" y="456"/>
                    <a:pt x="823" y="456"/>
                    <a:pt x="822" y="456"/>
                  </a:cubicBezTo>
                  <a:cubicBezTo>
                    <a:pt x="819" y="456"/>
                    <a:pt x="818" y="457"/>
                    <a:pt x="816" y="459"/>
                  </a:cubicBezTo>
                  <a:cubicBezTo>
                    <a:pt x="815" y="461"/>
                    <a:pt x="814" y="464"/>
                    <a:pt x="814" y="467"/>
                  </a:cubicBezTo>
                  <a:cubicBezTo>
                    <a:pt x="814" y="470"/>
                    <a:pt x="815" y="473"/>
                    <a:pt x="816"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80" name="Freeform 68"/>
            <p:cNvSpPr/>
            <p:nvPr/>
          </p:nvSpPr>
          <p:spPr>
            <a:xfrm>
              <a:off x="6087558" y="4249111"/>
              <a:ext cx="41275" cy="39688"/>
            </a:xfrm>
            <a:custGeom>
              <a:avLst/>
              <a:gdLst>
                <a:gd name="T0" fmla="*/ 13 w 22"/>
                <a:gd name="T1" fmla="*/ 20 h 21"/>
                <a:gd name="T2" fmla="*/ 17 w 22"/>
                <a:gd name="T3" fmla="*/ 20 h 21"/>
                <a:gd name="T4" fmla="*/ 21 w 22"/>
                <a:gd name="T5" fmla="*/ 17 h 21"/>
                <a:gd name="T6" fmla="*/ 22 w 22"/>
                <a:gd name="T7" fmla="*/ 13 h 21"/>
                <a:gd name="T8" fmla="*/ 19 w 22"/>
                <a:gd name="T9" fmla="*/ 8 h 21"/>
                <a:gd name="T10" fmla="*/ 13 w 22"/>
                <a:gd name="T11" fmla="*/ 3 h 21"/>
                <a:gd name="T12" fmla="*/ 8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4" y="21"/>
                    <a:pt x="16" y="21"/>
                    <a:pt x="17" y="20"/>
                  </a:cubicBezTo>
                  <a:cubicBezTo>
                    <a:pt x="19" y="20"/>
                    <a:pt x="20" y="19"/>
                    <a:pt x="21" y="17"/>
                  </a:cubicBezTo>
                  <a:cubicBezTo>
                    <a:pt x="22" y="16"/>
                    <a:pt x="22" y="14"/>
                    <a:pt x="22" y="13"/>
                  </a:cubicBezTo>
                  <a:cubicBezTo>
                    <a:pt x="22" y="11"/>
                    <a:pt x="21" y="9"/>
                    <a:pt x="19" y="8"/>
                  </a:cubicBezTo>
                  <a:cubicBezTo>
                    <a:pt x="18" y="7"/>
                    <a:pt x="16" y="5"/>
                    <a:pt x="13" y="3"/>
                  </a:cubicBezTo>
                  <a:cubicBezTo>
                    <a:pt x="8" y="0"/>
                    <a:pt x="8" y="0"/>
                    <a:pt x="8" y="0"/>
                  </a:cubicBezTo>
                  <a:cubicBezTo>
                    <a:pt x="0" y="12"/>
                    <a:pt x="0" y="12"/>
                    <a:pt x="0" y="12"/>
                  </a:cubicBezTo>
                  <a:cubicBezTo>
                    <a:pt x="5" y="16"/>
                    <a:pt x="5" y="16"/>
                    <a:pt x="5" y="16"/>
                  </a:cubicBezTo>
                  <a:cubicBezTo>
                    <a:pt x="9" y="18"/>
                    <a:pt x="11"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81" name="Freeform 69"/>
            <p:cNvSpPr/>
            <p:nvPr/>
          </p:nvSpPr>
          <p:spPr>
            <a:xfrm>
              <a:off x="5819270" y="5563561"/>
              <a:ext cx="33338" cy="52388"/>
            </a:xfrm>
            <a:custGeom>
              <a:avLst/>
              <a:gdLst>
                <a:gd name="T0" fmla="*/ 3 w 18"/>
                <a:gd name="T1" fmla="*/ 3 h 28"/>
                <a:gd name="T2" fmla="*/ 5 w 18"/>
                <a:gd name="T3" fmla="*/ 6 h 28"/>
                <a:gd name="T4" fmla="*/ 7 w 18"/>
                <a:gd name="T5" fmla="*/ 8 h 28"/>
                <a:gd name="T6" fmla="*/ 7 w 18"/>
                <a:gd name="T7" fmla="*/ 11 h 28"/>
                <a:gd name="T8" fmla="*/ 6 w 18"/>
                <a:gd name="T9" fmla="*/ 13 h 28"/>
                <a:gd name="T10" fmla="*/ 2 w 18"/>
                <a:gd name="T11" fmla="*/ 19 h 28"/>
                <a:gd name="T12" fmla="*/ 3 w 18"/>
                <a:gd name="T13" fmla="*/ 25 h 28"/>
                <a:gd name="T14" fmla="*/ 8 w 18"/>
                <a:gd name="T15" fmla="*/ 22 h 28"/>
                <a:gd name="T16" fmla="*/ 9 w 18"/>
                <a:gd name="T17" fmla="*/ 21 h 28"/>
                <a:gd name="T18" fmla="*/ 10 w 18"/>
                <a:gd name="T19" fmla="*/ 19 h 28"/>
                <a:gd name="T20" fmla="*/ 14 w 18"/>
                <a:gd name="T21" fmla="*/ 13 h 28"/>
                <a:gd name="T22" fmla="*/ 17 w 18"/>
                <a:gd name="T23" fmla="*/ 6 h 28"/>
                <a:gd name="T24" fmla="*/ 17 w 18"/>
                <a:gd name="T25" fmla="*/ 4 h 28"/>
                <a:gd name="T26" fmla="*/ 12 w 18"/>
                <a:gd name="T27" fmla="*/ 1 h 28"/>
                <a:gd name="T28" fmla="*/ 7 w 18"/>
                <a:gd name="T29" fmla="*/ 0 h 28"/>
                <a:gd name="T30" fmla="*/ 4 w 18"/>
                <a:gd name="T31" fmla="*/ 0 h 28"/>
                <a:gd name="T32" fmla="*/ 3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3" y="3"/>
                  </a:moveTo>
                  <a:cubicBezTo>
                    <a:pt x="4" y="4"/>
                    <a:pt x="5" y="6"/>
                    <a:pt x="5" y="6"/>
                  </a:cubicBezTo>
                  <a:cubicBezTo>
                    <a:pt x="6" y="8"/>
                    <a:pt x="7" y="8"/>
                    <a:pt x="7" y="8"/>
                  </a:cubicBezTo>
                  <a:cubicBezTo>
                    <a:pt x="8" y="9"/>
                    <a:pt x="7" y="11"/>
                    <a:pt x="7" y="11"/>
                  </a:cubicBezTo>
                  <a:cubicBezTo>
                    <a:pt x="6" y="12"/>
                    <a:pt x="6" y="13"/>
                    <a:pt x="6" y="13"/>
                  </a:cubicBezTo>
                  <a:cubicBezTo>
                    <a:pt x="5" y="16"/>
                    <a:pt x="2" y="19"/>
                    <a:pt x="2" y="19"/>
                  </a:cubicBezTo>
                  <a:cubicBezTo>
                    <a:pt x="0" y="21"/>
                    <a:pt x="3" y="25"/>
                    <a:pt x="3" y="25"/>
                  </a:cubicBezTo>
                  <a:cubicBezTo>
                    <a:pt x="4" y="28"/>
                    <a:pt x="8" y="22"/>
                    <a:pt x="8" y="22"/>
                  </a:cubicBezTo>
                  <a:cubicBezTo>
                    <a:pt x="8" y="21"/>
                    <a:pt x="9" y="21"/>
                    <a:pt x="9" y="21"/>
                  </a:cubicBezTo>
                  <a:cubicBezTo>
                    <a:pt x="10" y="20"/>
                    <a:pt x="10" y="19"/>
                    <a:pt x="10" y="19"/>
                  </a:cubicBezTo>
                  <a:cubicBezTo>
                    <a:pt x="12" y="16"/>
                    <a:pt x="14" y="13"/>
                    <a:pt x="14" y="13"/>
                  </a:cubicBezTo>
                  <a:cubicBezTo>
                    <a:pt x="15" y="12"/>
                    <a:pt x="17" y="6"/>
                    <a:pt x="17" y="6"/>
                  </a:cubicBezTo>
                  <a:cubicBezTo>
                    <a:pt x="18" y="6"/>
                    <a:pt x="17" y="4"/>
                    <a:pt x="17" y="4"/>
                  </a:cubicBezTo>
                  <a:cubicBezTo>
                    <a:pt x="17" y="3"/>
                    <a:pt x="12" y="1"/>
                    <a:pt x="12" y="1"/>
                  </a:cubicBezTo>
                  <a:cubicBezTo>
                    <a:pt x="11" y="1"/>
                    <a:pt x="9" y="0"/>
                    <a:pt x="7" y="0"/>
                  </a:cubicBezTo>
                  <a:cubicBezTo>
                    <a:pt x="6" y="0"/>
                    <a:pt x="4" y="0"/>
                    <a:pt x="4" y="0"/>
                  </a:cubicBezTo>
                  <a:cubicBezTo>
                    <a:pt x="1" y="1"/>
                    <a:pt x="3" y="3"/>
                    <a:pt x="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sp>
          <p:nvSpPr>
            <p:cNvPr id="82" name="Freeform 70"/>
            <p:cNvSpPr/>
            <p:nvPr/>
          </p:nvSpPr>
          <p:spPr>
            <a:xfrm>
              <a:off x="6317745" y="4565023"/>
              <a:ext cx="68263" cy="63500"/>
            </a:xfrm>
            <a:custGeom>
              <a:avLst/>
              <a:gdLst>
                <a:gd name="T0" fmla="*/ 25 w 37"/>
                <a:gd name="T1" fmla="*/ 32 h 34"/>
                <a:gd name="T2" fmla="*/ 35 w 37"/>
                <a:gd name="T3" fmla="*/ 23 h 34"/>
                <a:gd name="T4" fmla="*/ 35 w 37"/>
                <a:gd name="T5" fmla="*/ 10 h 34"/>
                <a:gd name="T6" fmla="*/ 27 w 37"/>
                <a:gd name="T7" fmla="*/ 2 h 34"/>
                <a:gd name="T8" fmla="*/ 13 w 37"/>
                <a:gd name="T9" fmla="*/ 3 h 34"/>
                <a:gd name="T10" fmla="*/ 2 w 37"/>
                <a:gd name="T11" fmla="*/ 12 h 34"/>
                <a:gd name="T12" fmla="*/ 2 w 37"/>
                <a:gd name="T13" fmla="*/ 24 h 34"/>
                <a:gd name="T14" fmla="*/ 11 w 37"/>
                <a:gd name="T15" fmla="*/ 33 h 34"/>
                <a:gd name="T16" fmla="*/ 25 w 37"/>
                <a:gd name="T1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4">
                  <a:moveTo>
                    <a:pt x="25" y="32"/>
                  </a:moveTo>
                  <a:cubicBezTo>
                    <a:pt x="30" y="29"/>
                    <a:pt x="34" y="26"/>
                    <a:pt x="35" y="23"/>
                  </a:cubicBezTo>
                  <a:cubicBezTo>
                    <a:pt x="37" y="19"/>
                    <a:pt x="37" y="15"/>
                    <a:pt x="35" y="10"/>
                  </a:cubicBezTo>
                  <a:cubicBezTo>
                    <a:pt x="33" y="6"/>
                    <a:pt x="31" y="3"/>
                    <a:pt x="27" y="2"/>
                  </a:cubicBezTo>
                  <a:cubicBezTo>
                    <a:pt x="23" y="0"/>
                    <a:pt x="18" y="0"/>
                    <a:pt x="13" y="3"/>
                  </a:cubicBezTo>
                  <a:cubicBezTo>
                    <a:pt x="7" y="5"/>
                    <a:pt x="4" y="8"/>
                    <a:pt x="2" y="12"/>
                  </a:cubicBezTo>
                  <a:cubicBezTo>
                    <a:pt x="0" y="16"/>
                    <a:pt x="0" y="20"/>
                    <a:pt x="2" y="24"/>
                  </a:cubicBezTo>
                  <a:cubicBezTo>
                    <a:pt x="4" y="28"/>
                    <a:pt x="7" y="31"/>
                    <a:pt x="11" y="33"/>
                  </a:cubicBezTo>
                  <a:cubicBezTo>
                    <a:pt x="14" y="34"/>
                    <a:pt x="19" y="34"/>
                    <a:pt x="25"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p>
          </p:txBody>
        </p:sp>
      </p:grpSp>
      <p:sp>
        <p:nvSpPr>
          <p:cNvPr id="4" name="文本框 3"/>
          <p:cNvSpPr txBox="1"/>
          <p:nvPr userDrawn="1"/>
        </p:nvSpPr>
        <p:spPr>
          <a:xfrm>
            <a:off x="1043939" y="1761846"/>
            <a:ext cx="9758680" cy="1323439"/>
          </a:xfrm>
          <a:prstGeom prst="rect">
            <a:avLst/>
          </a:prstGeom>
          <a:noFill/>
        </p:spPr>
        <p:txBody>
          <a:bodyPr wrap="square" numCol="1" rtlCol="0">
            <a:spAutoFit/>
          </a:bodyPr>
          <a:lstStyle/>
          <a:p>
            <a:pPr algn="ctr"/>
            <a:r>
              <a:rPr lang="en-US" altLang="zh-CN" sz="8000" dirty="0">
                <a:gradFill>
                  <a:gsLst>
                    <a:gs pos="0">
                      <a:schemeClr val="accent1"/>
                    </a:gs>
                    <a:gs pos="100000">
                      <a:schemeClr val="bg1">
                        <a:alpha val="0"/>
                      </a:schemeClr>
                    </a:gs>
                  </a:gsLst>
                  <a:lin ang="5400000" scaled="1"/>
                </a:gradFill>
                <a:latin typeface="Impact" panose="020B0806030902050204" pitchFamily="34" charset="0"/>
              </a:rPr>
              <a:t>THANKS FOR LISTENING</a:t>
            </a:r>
            <a:endParaRPr lang="zh-CN" sz="8000" dirty="0">
              <a:gradFill>
                <a:gsLst>
                  <a:gs pos="0">
                    <a:schemeClr val="accent1"/>
                  </a:gs>
                  <a:gs pos="100000">
                    <a:schemeClr val="bg1">
                      <a:alpha val="0"/>
                    </a:schemeClr>
                  </a:gs>
                </a:gsLst>
                <a:lin ang="5400000" scaled="1"/>
              </a:gradFill>
              <a:latin typeface="Impact" panose="020B0806030902050204" pitchFamily="34" charset="0"/>
            </a:endParaRPr>
          </a:p>
        </p:txBody>
      </p:sp>
      <p:sp>
        <p:nvSpPr>
          <p:cNvPr id="2" name="标题 1"/>
          <p:cNvSpPr>
            <a:spLocks noGrp="1"/>
          </p:cNvSpPr>
          <p:nvPr>
            <p:ph type="ctrTitle"/>
          </p:nvPr>
        </p:nvSpPr>
        <p:spPr>
          <a:xfrm>
            <a:off x="2002549" y="2332940"/>
            <a:ext cx="8186902" cy="833759"/>
          </a:xfrm>
        </p:spPr>
        <p:txBody>
          <a:bodyPr lIns="0" rIns="0" bIns="0" numCol="1" anchor="b" anchorCtr="0">
            <a:normAutofit/>
          </a:bodyPr>
          <a:lstStyle>
            <a:lvl1pPr algn="ctr">
              <a:defRPr lang="zh-CN" sz="4400" b="1" kern="1200" dirty="0">
                <a:solidFill>
                  <a:schemeClr val="tx1">
                    <a:lumMod val="95000"/>
                    <a:lumOff val="5000"/>
                  </a:schemeClr>
                </a:solidFill>
                <a:latin typeface="+mj-lt"/>
                <a:ea typeface="+mj-ea"/>
                <a:cs typeface="+mj-cs"/>
              </a:defRPr>
            </a:lvl1pPr>
          </a:lstStyle>
          <a:p>
            <a:r>
              <a:rPr lang="zh-CN" dirty="0"/>
              <a:t>单击此处编辑母版标题样式</a:t>
            </a:r>
            <a:endParaRPr lang="zh-CN" dirty="0"/>
          </a:p>
        </p:txBody>
      </p:sp>
      <p:sp>
        <p:nvSpPr>
          <p:cNvPr id="3" name="副标题 2"/>
          <p:cNvSpPr>
            <a:spLocks noGrp="1"/>
          </p:cNvSpPr>
          <p:nvPr>
            <p:ph type="subTitle" idx="1"/>
          </p:nvPr>
        </p:nvSpPr>
        <p:spPr>
          <a:xfrm>
            <a:off x="2002549" y="4013895"/>
            <a:ext cx="8186902" cy="472251"/>
          </a:xfrm>
        </p:spPr>
        <p:txBody>
          <a:bodyPr wrap="square" lIns="0" rIns="0" numCol="1" anchor="t" anchorCtr="0">
            <a:normAutofit/>
          </a:bodyPr>
          <a:lstStyle>
            <a:lvl1pPr marL="0" indent="0" algn="ctr">
              <a:buNone/>
              <a:defRPr sz="1800">
                <a:solidFill>
                  <a:schemeClr val="bg1">
                    <a:lumMod val="50000"/>
                  </a:schemeClr>
                </a:solidFill>
                <a:latin typeface="+mj-ea"/>
                <a:ea typeface="+mj-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dirty="0"/>
              <a:t>单击此处编辑母版副标题样式</a:t>
            </a:r>
            <a:endParaRPr lang="zh-CN" dirty="0"/>
          </a:p>
        </p:txBody>
      </p:sp>
      <p:pic>
        <p:nvPicPr>
          <p:cNvPr id="84" name="图片 83"/>
          <p:cNvPicPr>
            <a:picLocks noChangeAspect="1"/>
          </p:cNvPicPr>
          <p:nvPr userDrawn="1"/>
        </p:nvPicPr>
        <p:blipFill>
          <a:blip r:embed="rId2"/>
          <a:stretch>
            <a:fillRect/>
          </a:stretch>
        </p:blipFill>
        <p:spPr>
          <a:xfrm>
            <a:off x="5100338" y="5571410"/>
            <a:ext cx="1991324" cy="475325"/>
          </a:xfrm>
          <a:prstGeom prst="rect">
            <a:avLst/>
          </a:prstGeom>
        </p:spPr>
      </p:pic>
      <p:cxnSp>
        <p:nvCxnSpPr>
          <p:cNvPr id="85" name="直接连接符 84"/>
          <p:cNvCxnSpPr/>
          <p:nvPr userDrawn="1"/>
        </p:nvCxnSpPr>
        <p:spPr>
          <a:xfrm>
            <a:off x="5186680" y="3632200"/>
            <a:ext cx="1818640" cy="0"/>
          </a:xfrm>
          <a:prstGeom prst="line">
            <a:avLst/>
          </a:prstGeom>
          <a:ln w="19050"/>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tx1"/>
                </a:solidFill>
              </a:defRPr>
            </a:lvl1pPr>
          </a:lstStyle>
          <a:p>
            <a:r>
              <a:rPr lang="zh-CN" dirty="0"/>
              <a:t>单击此处编辑母版标题样式</a:t>
            </a:r>
            <a:endParaRPr lang="zh-CN" dirty="0"/>
          </a:p>
        </p:txBody>
      </p:sp>
      <p:sp>
        <p:nvSpPr>
          <p:cNvPr id="3" name="内容占位符 2"/>
          <p:cNvSpPr>
            <a:spLocks noGrp="1"/>
          </p:cNvSpPr>
          <p:nvPr>
            <p:ph idx="1" hasCustomPrompt="1"/>
          </p:nvPr>
        </p:nvSpPr>
        <p:spPr>
          <a:xfrm>
            <a:off x="660400" y="1165224"/>
            <a:ext cx="10858500" cy="4737731"/>
          </a:xfrm>
        </p:spPr>
        <p:txBody>
          <a:bodyPr numCol="1"/>
          <a:lstStyle/>
          <a:p>
            <a:pPr lvl="0"/>
            <a:r>
              <a:rPr lang="zh-CN"/>
              <a:t>编辑母版文本样式</a:t>
            </a:r>
            <a:endParaRPr lang="zh-CN"/>
          </a:p>
          <a:p>
            <a:pPr lvl="1"/>
            <a:r>
              <a:rPr lang="zh-CN"/>
              <a:t>第二级</a:t>
            </a:r>
            <a:endParaRPr lang="zh-CN"/>
          </a:p>
          <a:p>
            <a:pPr lvl="2"/>
            <a:r>
              <a:rPr lang="zh-CN"/>
              <a:t>第三级</a:t>
            </a:r>
            <a:endParaRPr lang="zh-CN"/>
          </a:p>
          <a:p>
            <a:pPr lvl="3"/>
            <a:r>
              <a:rPr lang="zh-CN"/>
              <a:t>第四级</a:t>
            </a:r>
            <a:endParaRPr lang="zh-CN"/>
          </a:p>
          <a:p>
            <a:pPr lvl="4"/>
            <a:r>
              <a:rPr lang="zh-CN"/>
              <a:t>第五级</a:t>
            </a:r>
            <a:endParaRPr lang="zh-CN"/>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特别说明版式">
    <p:spTree>
      <p:nvGrpSpPr>
        <p:cNvPr id="1" name=""/>
        <p:cNvGrpSpPr/>
        <p:nvPr/>
      </p:nvGrpSpPr>
      <p:grpSpPr>
        <a:xfrm>
          <a:off x="0" y="0"/>
          <a:ext cx="0" cy="0"/>
          <a:chOff x="0" y="0"/>
          <a:chExt cx="0" cy="0"/>
        </a:xfrm>
      </p:grpSpPr>
      <p:sp>
        <p:nvSpPr>
          <p:cNvPr id="11" name="矩形 10"/>
          <p:cNvSpPr/>
          <p:nvPr userDrawn="1"/>
        </p:nvSpPr>
        <p:spPr>
          <a:xfrm>
            <a:off x="0" y="0"/>
            <a:ext cx="12192000" cy="6492875"/>
          </a:xfrm>
          <a:prstGeom prst="rect">
            <a:avLst/>
          </a:prstGeom>
          <a:solidFill>
            <a:schemeClr val="bg1">
              <a:alpha val="93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b="1" dirty="0">
              <a:latin typeface="Microsoft YaHei UI" panose="020B0503020204020204" pitchFamily="34" charset="-122"/>
              <a:ea typeface="Microsoft YaHei UI" panose="020B0503020204020204" pitchFamily="34" charset="-122"/>
            </a:endParaRPr>
          </a:p>
        </p:txBody>
      </p:sp>
      <p:sp>
        <p:nvSpPr>
          <p:cNvPr id="2" name="标题 1"/>
          <p:cNvSpPr>
            <a:spLocks noGrp="1"/>
          </p:cNvSpPr>
          <p:nvPr>
            <p:ph type="title"/>
          </p:nvPr>
        </p:nvSpPr>
        <p:spPr>
          <a:xfrm>
            <a:off x="792481" y="574395"/>
            <a:ext cx="7315200" cy="341874"/>
          </a:xfrm>
        </p:spPr>
        <p:txBody>
          <a:bodyPr lIns="0" tIns="0" rIns="0" bIns="0" numCol="1">
            <a:noAutofit/>
          </a:bodyPr>
          <a:lstStyle>
            <a:lvl1pPr>
              <a:defRPr sz="2600" b="1">
                <a:solidFill>
                  <a:schemeClr val="accent1"/>
                </a:solidFill>
              </a:defRPr>
            </a:lvl1pPr>
          </a:lstStyle>
          <a:p>
            <a:r>
              <a:rPr lang="zh-CN" dirty="0"/>
              <a:t>单击此处编辑母版标题样式</a:t>
            </a:r>
            <a:endParaRPr lang="zh-CN" dirty="0"/>
          </a:p>
        </p:txBody>
      </p:sp>
      <p:sp>
        <p:nvSpPr>
          <p:cNvPr id="7" name="矩形 6"/>
          <p:cNvSpPr/>
          <p:nvPr userDrawn="1"/>
        </p:nvSpPr>
        <p:spPr>
          <a:xfrm>
            <a:off x="0" y="6492875"/>
            <a:ext cx="12192000" cy="365125"/>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pPr algn="ctr"/>
            <a:endParaRPr lang="zh-CN"/>
          </a:p>
        </p:txBody>
      </p:sp>
      <p:pic>
        <p:nvPicPr>
          <p:cNvPr id="8" name="图片 7"/>
          <p:cNvPicPr>
            <a:picLocks noChangeAspect="1"/>
          </p:cNvPicPr>
          <p:nvPr userDrawn="1"/>
        </p:nvPicPr>
        <p:blipFill>
          <a:blip r:embed="rId2"/>
          <a:stretch>
            <a:fillRect/>
          </a:stretch>
        </p:blipFill>
        <p:spPr>
          <a:xfrm>
            <a:off x="673100" y="6580054"/>
            <a:ext cx="1330959" cy="203465"/>
          </a:xfrm>
          <a:prstGeom prst="rect">
            <a:avLst/>
          </a:prstGeom>
        </p:spPr>
      </p:pic>
      <p:pic>
        <p:nvPicPr>
          <p:cNvPr id="9" name="图片 8"/>
          <p:cNvPicPr>
            <a:picLocks noChangeAspect="1"/>
          </p:cNvPicPr>
          <p:nvPr userDrawn="1"/>
        </p:nvPicPr>
        <p:blipFill>
          <a:blip r:embed="rId3"/>
          <a:stretch>
            <a:fillRect/>
          </a:stretch>
        </p:blipFill>
        <p:spPr>
          <a:xfrm>
            <a:off x="9997440" y="530517"/>
            <a:ext cx="1521460" cy="380209"/>
          </a:xfrm>
          <a:prstGeom prst="rect">
            <a:avLst/>
          </a:prstGeom>
        </p:spPr>
      </p:pic>
      <p:pic>
        <p:nvPicPr>
          <p:cNvPr id="12" name="图片 11"/>
          <p:cNvPicPr>
            <a:picLocks noChangeAspect="1"/>
          </p:cNvPicPr>
          <p:nvPr userDrawn="1"/>
        </p:nvPicPr>
        <p:blipFill>
          <a:blip r:embed="rId4"/>
          <a:stretch>
            <a:fillRect/>
          </a:stretch>
        </p:blipFill>
        <p:spPr>
          <a:xfrm>
            <a:off x="8610600" y="6626002"/>
            <a:ext cx="2908300" cy="111568"/>
          </a:xfrm>
          <a:prstGeom prst="rect">
            <a:avLst/>
          </a:prstGeom>
        </p:spPr>
      </p:pic>
      <p:sp>
        <p:nvSpPr>
          <p:cNvPr id="13" name="Freeform 52"/>
          <p:cNvSpPr>
            <a:spLocks noEditPoints="1"/>
          </p:cNvSpPr>
          <p:nvPr userDrawn="1"/>
        </p:nvSpPr>
        <p:spPr>
          <a:xfrm>
            <a:off x="114520" y="450603"/>
            <a:ext cx="563441" cy="659948"/>
          </a:xfrm>
          <a:custGeom>
            <a:avLst/>
            <a:gdLst>
              <a:gd name="T0" fmla="*/ 342 w 495"/>
              <a:gd name="T1" fmla="*/ 490 h 581"/>
              <a:gd name="T2" fmla="*/ 267 w 495"/>
              <a:gd name="T3" fmla="*/ 393 h 581"/>
              <a:gd name="T4" fmla="*/ 155 w 495"/>
              <a:gd name="T5" fmla="*/ 426 h 581"/>
              <a:gd name="T6" fmla="*/ 159 w 495"/>
              <a:gd name="T7" fmla="*/ 351 h 581"/>
              <a:gd name="T8" fmla="*/ 108 w 495"/>
              <a:gd name="T9" fmla="*/ 266 h 581"/>
              <a:gd name="T10" fmla="*/ 118 w 495"/>
              <a:gd name="T11" fmla="*/ 114 h 581"/>
              <a:gd name="T12" fmla="*/ 157 w 495"/>
              <a:gd name="T13" fmla="*/ 118 h 581"/>
              <a:gd name="T14" fmla="*/ 168 w 495"/>
              <a:gd name="T15" fmla="*/ 129 h 581"/>
              <a:gd name="T16" fmla="*/ 173 w 495"/>
              <a:gd name="T17" fmla="*/ 168 h 581"/>
              <a:gd name="T18" fmla="*/ 68 w 495"/>
              <a:gd name="T19" fmla="*/ 266 h 581"/>
              <a:gd name="T20" fmla="*/ 153 w 495"/>
              <a:gd name="T21" fmla="*/ 111 h 581"/>
              <a:gd name="T22" fmla="*/ 142 w 495"/>
              <a:gd name="T23" fmla="*/ 149 h 581"/>
              <a:gd name="T24" fmla="*/ 181 w 495"/>
              <a:gd name="T25" fmla="*/ 133 h 581"/>
              <a:gd name="T26" fmla="*/ 182 w 495"/>
              <a:gd name="T27" fmla="*/ 47 h 581"/>
              <a:gd name="T28" fmla="*/ 197 w 495"/>
              <a:gd name="T29" fmla="*/ 282 h 581"/>
              <a:gd name="T30" fmla="*/ 199 w 495"/>
              <a:gd name="T31" fmla="*/ 136 h 581"/>
              <a:gd name="T32" fmla="*/ 201 w 495"/>
              <a:gd name="T33" fmla="*/ 5 h 581"/>
              <a:gd name="T34" fmla="*/ 212 w 495"/>
              <a:gd name="T35" fmla="*/ 61 h 581"/>
              <a:gd name="T36" fmla="*/ 256 w 495"/>
              <a:gd name="T37" fmla="*/ 145 h 581"/>
              <a:gd name="T38" fmla="*/ 279 w 495"/>
              <a:gd name="T39" fmla="*/ 84 h 581"/>
              <a:gd name="T40" fmla="*/ 358 w 495"/>
              <a:gd name="T41" fmla="*/ 54 h 581"/>
              <a:gd name="T42" fmla="*/ 412 w 495"/>
              <a:gd name="T43" fmla="*/ 93 h 581"/>
              <a:gd name="T44" fmla="*/ 431 w 495"/>
              <a:gd name="T45" fmla="*/ 95 h 581"/>
              <a:gd name="T46" fmla="*/ 463 w 495"/>
              <a:gd name="T47" fmla="*/ 155 h 581"/>
              <a:gd name="T48" fmla="*/ 222 w 495"/>
              <a:gd name="T49" fmla="*/ 279 h 581"/>
              <a:gd name="T50" fmla="*/ 350 w 495"/>
              <a:gd name="T51" fmla="*/ 257 h 581"/>
              <a:gd name="T52" fmla="*/ 398 w 495"/>
              <a:gd name="T53" fmla="*/ 210 h 581"/>
              <a:gd name="T54" fmla="*/ 407 w 495"/>
              <a:gd name="T55" fmla="*/ 219 h 581"/>
              <a:gd name="T56" fmla="*/ 412 w 495"/>
              <a:gd name="T57" fmla="*/ 451 h 581"/>
              <a:gd name="T58" fmla="*/ 406 w 495"/>
              <a:gd name="T59" fmla="*/ 320 h 581"/>
              <a:gd name="T60" fmla="*/ 469 w 495"/>
              <a:gd name="T61" fmla="*/ 184 h 581"/>
              <a:gd name="T62" fmla="*/ 460 w 495"/>
              <a:gd name="T63" fmla="*/ 233 h 581"/>
              <a:gd name="T64" fmla="*/ 384 w 495"/>
              <a:gd name="T65" fmla="*/ 222 h 581"/>
              <a:gd name="T66" fmla="*/ 421 w 495"/>
              <a:gd name="T67" fmla="*/ 188 h 581"/>
              <a:gd name="T68" fmla="*/ 364 w 495"/>
              <a:gd name="T69" fmla="*/ 225 h 581"/>
              <a:gd name="T70" fmla="*/ 361 w 495"/>
              <a:gd name="T71" fmla="*/ 188 h 581"/>
              <a:gd name="T72" fmla="*/ 387 w 495"/>
              <a:gd name="T73" fmla="*/ 356 h 581"/>
              <a:gd name="T74" fmla="*/ 220 w 495"/>
              <a:gd name="T75" fmla="*/ 351 h 581"/>
              <a:gd name="T76" fmla="*/ 236 w 495"/>
              <a:gd name="T77" fmla="*/ 315 h 581"/>
              <a:gd name="T78" fmla="*/ 207 w 495"/>
              <a:gd name="T79" fmla="*/ 171 h 581"/>
              <a:gd name="T80" fmla="*/ 239 w 495"/>
              <a:gd name="T81" fmla="*/ 166 h 581"/>
              <a:gd name="T82" fmla="*/ 252 w 495"/>
              <a:gd name="T83" fmla="*/ 158 h 581"/>
              <a:gd name="T84" fmla="*/ 270 w 495"/>
              <a:gd name="T85" fmla="*/ 130 h 581"/>
              <a:gd name="T86" fmla="*/ 279 w 495"/>
              <a:gd name="T87" fmla="*/ 100 h 581"/>
              <a:gd name="T88" fmla="*/ 394 w 495"/>
              <a:gd name="T89" fmla="*/ 130 h 581"/>
              <a:gd name="T90" fmla="*/ 438 w 495"/>
              <a:gd name="T91" fmla="*/ 100 h 581"/>
              <a:gd name="T92" fmla="*/ 439 w 495"/>
              <a:gd name="T93" fmla="*/ 153 h 581"/>
              <a:gd name="T94" fmla="*/ 457 w 495"/>
              <a:gd name="T95" fmla="*/ 159 h 581"/>
              <a:gd name="T96" fmla="*/ 475 w 495"/>
              <a:gd name="T97" fmla="*/ 100 h 581"/>
              <a:gd name="T98" fmla="*/ 456 w 495"/>
              <a:gd name="T99" fmla="*/ 80 h 581"/>
              <a:gd name="T100" fmla="*/ 344 w 495"/>
              <a:gd name="T101" fmla="*/ 34 h 581"/>
              <a:gd name="T102" fmla="*/ 207 w 495"/>
              <a:gd name="T103" fmla="*/ 0 h 581"/>
              <a:gd name="T104" fmla="*/ 173 w 495"/>
              <a:gd name="T105" fmla="*/ 7 h 581"/>
              <a:gd name="T106" fmla="*/ 144 w 495"/>
              <a:gd name="T107" fmla="*/ 23 h 581"/>
              <a:gd name="T108" fmla="*/ 122 w 495"/>
              <a:gd name="T109" fmla="*/ 51 h 581"/>
              <a:gd name="T110" fmla="*/ 149 w 495"/>
              <a:gd name="T111" fmla="*/ 82 h 581"/>
              <a:gd name="T112" fmla="*/ 59 w 495"/>
              <a:gd name="T113" fmla="*/ 98 h 581"/>
              <a:gd name="T114" fmla="*/ 108 w 495"/>
              <a:gd name="T115" fmla="*/ 286 h 581"/>
              <a:gd name="T116" fmla="*/ 153 w 495"/>
              <a:gd name="T117" fmla="*/ 307 h 581"/>
              <a:gd name="T118" fmla="*/ 103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70" y="368"/>
                </a:moveTo>
                <a:cubicBezTo>
                  <a:pt x="334" y="361"/>
                  <a:pt x="334" y="361"/>
                  <a:pt x="334" y="361"/>
                </a:cubicBezTo>
                <a:cubicBezTo>
                  <a:pt x="290" y="370"/>
                  <a:pt x="290" y="370"/>
                  <a:pt x="290" y="370"/>
                </a:cubicBezTo>
                <a:cubicBezTo>
                  <a:pt x="299" y="361"/>
                  <a:pt x="299" y="361"/>
                  <a:pt x="299" y="361"/>
                </a:cubicBezTo>
                <a:cubicBezTo>
                  <a:pt x="338" y="349"/>
                  <a:pt x="338" y="349"/>
                  <a:pt x="338" y="349"/>
                </a:cubicBezTo>
                <a:cubicBezTo>
                  <a:pt x="377" y="362"/>
                  <a:pt x="377" y="362"/>
                  <a:pt x="377" y="362"/>
                </a:cubicBezTo>
                <a:lnTo>
                  <a:pt x="370" y="368"/>
                </a:lnTo>
                <a:close/>
                <a:moveTo>
                  <a:pt x="342" y="490"/>
                </a:moveTo>
                <a:cubicBezTo>
                  <a:pt x="338" y="469"/>
                  <a:pt x="338" y="469"/>
                  <a:pt x="338" y="469"/>
                </a:cubicBezTo>
                <a:cubicBezTo>
                  <a:pt x="350" y="422"/>
                  <a:pt x="350" y="422"/>
                  <a:pt x="350" y="422"/>
                </a:cubicBezTo>
                <a:cubicBezTo>
                  <a:pt x="350" y="422"/>
                  <a:pt x="350" y="422"/>
                  <a:pt x="350" y="422"/>
                </a:cubicBezTo>
                <a:cubicBezTo>
                  <a:pt x="350" y="422"/>
                  <a:pt x="350" y="422"/>
                  <a:pt x="350" y="422"/>
                </a:cubicBezTo>
                <a:cubicBezTo>
                  <a:pt x="365" y="420"/>
                  <a:pt x="365" y="420"/>
                  <a:pt x="365" y="420"/>
                </a:cubicBezTo>
                <a:cubicBezTo>
                  <a:pt x="376" y="493"/>
                  <a:pt x="376" y="493"/>
                  <a:pt x="376" y="493"/>
                </a:cubicBezTo>
                <a:cubicBezTo>
                  <a:pt x="365" y="492"/>
                  <a:pt x="354" y="491"/>
                  <a:pt x="342" y="490"/>
                </a:cubicBezTo>
                <a:close/>
                <a:moveTo>
                  <a:pt x="267" y="393"/>
                </a:moveTo>
                <a:cubicBezTo>
                  <a:pt x="300" y="401"/>
                  <a:pt x="300" y="401"/>
                  <a:pt x="300" y="401"/>
                </a:cubicBezTo>
                <a:cubicBezTo>
                  <a:pt x="345" y="384"/>
                  <a:pt x="345" y="384"/>
                  <a:pt x="345" y="384"/>
                </a:cubicBezTo>
                <a:cubicBezTo>
                  <a:pt x="370" y="396"/>
                  <a:pt x="370" y="396"/>
                  <a:pt x="370" y="396"/>
                </a:cubicBezTo>
                <a:cubicBezTo>
                  <a:pt x="345" y="392"/>
                  <a:pt x="345" y="392"/>
                  <a:pt x="345" y="392"/>
                </a:cubicBezTo>
                <a:cubicBezTo>
                  <a:pt x="299" y="409"/>
                  <a:pt x="299" y="409"/>
                  <a:pt x="299" y="409"/>
                </a:cubicBezTo>
                <a:lnTo>
                  <a:pt x="267" y="393"/>
                </a:lnTo>
                <a:close/>
                <a:moveTo>
                  <a:pt x="172" y="472"/>
                </a:moveTo>
                <a:cubicBezTo>
                  <a:pt x="155" y="426"/>
                  <a:pt x="155" y="426"/>
                  <a:pt x="155" y="426"/>
                </a:cubicBezTo>
                <a:cubicBezTo>
                  <a:pt x="132" y="419"/>
                  <a:pt x="132" y="419"/>
                  <a:pt x="132" y="419"/>
                </a:cubicBezTo>
                <a:cubicBezTo>
                  <a:pt x="171" y="407"/>
                  <a:pt x="171" y="407"/>
                  <a:pt x="171" y="407"/>
                </a:cubicBezTo>
                <a:cubicBezTo>
                  <a:pt x="186" y="457"/>
                  <a:pt x="186" y="457"/>
                  <a:pt x="186" y="457"/>
                </a:cubicBezTo>
                <a:cubicBezTo>
                  <a:pt x="278" y="443"/>
                  <a:pt x="278" y="443"/>
                  <a:pt x="278" y="443"/>
                </a:cubicBezTo>
                <a:lnTo>
                  <a:pt x="172" y="472"/>
                </a:lnTo>
                <a:close/>
                <a:moveTo>
                  <a:pt x="155" y="326"/>
                </a:moveTo>
                <a:cubicBezTo>
                  <a:pt x="159" y="326"/>
                  <a:pt x="159" y="326"/>
                  <a:pt x="159" y="326"/>
                </a:cubicBezTo>
                <a:cubicBezTo>
                  <a:pt x="159" y="351"/>
                  <a:pt x="159" y="351"/>
                  <a:pt x="159" y="351"/>
                </a:cubicBezTo>
                <a:cubicBezTo>
                  <a:pt x="155" y="351"/>
                  <a:pt x="155" y="351"/>
                  <a:pt x="155" y="351"/>
                </a:cubicBezTo>
                <a:lnTo>
                  <a:pt x="155"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9" y="266"/>
                  <a:pt x="79" y="266"/>
                  <a:pt x="79" y="266"/>
                </a:cubicBezTo>
                <a:cubicBezTo>
                  <a:pt x="79" y="100"/>
                  <a:pt x="79" y="100"/>
                  <a:pt x="79" y="100"/>
                </a:cubicBezTo>
                <a:cubicBezTo>
                  <a:pt x="110" y="100"/>
                  <a:pt x="110" y="100"/>
                  <a:pt x="110" y="100"/>
                </a:cubicBezTo>
                <a:cubicBezTo>
                  <a:pt x="110" y="98"/>
                  <a:pt x="110" y="98"/>
                  <a:pt x="110" y="98"/>
                </a:cubicBezTo>
                <a:cubicBezTo>
                  <a:pt x="149" y="98"/>
                  <a:pt x="149" y="98"/>
                  <a:pt x="149" y="98"/>
                </a:cubicBezTo>
                <a:cubicBezTo>
                  <a:pt x="149" y="99"/>
                  <a:pt x="149" y="100"/>
                  <a:pt x="150" y="101"/>
                </a:cubicBezTo>
                <a:cubicBezTo>
                  <a:pt x="118" y="114"/>
                  <a:pt x="118" y="114"/>
                  <a:pt x="118" y="114"/>
                </a:cubicBezTo>
                <a:cubicBezTo>
                  <a:pt x="117" y="112"/>
                  <a:pt x="117" y="112"/>
                  <a:pt x="117" y="112"/>
                </a:cubicBezTo>
                <a:cubicBezTo>
                  <a:pt x="117" y="112"/>
                  <a:pt x="117" y="112"/>
                  <a:pt x="117" y="112"/>
                </a:cubicBezTo>
                <a:cubicBezTo>
                  <a:pt x="113" y="114"/>
                  <a:pt x="113" y="114"/>
                  <a:pt x="113" y="114"/>
                </a:cubicBezTo>
                <a:cubicBezTo>
                  <a:pt x="120" y="132"/>
                  <a:pt x="120" y="132"/>
                  <a:pt x="120" y="132"/>
                </a:cubicBezTo>
                <a:cubicBezTo>
                  <a:pt x="124" y="130"/>
                  <a:pt x="124" y="130"/>
                  <a:pt x="124" y="130"/>
                </a:cubicBezTo>
                <a:cubicBezTo>
                  <a:pt x="123" y="128"/>
                  <a:pt x="123" y="128"/>
                  <a:pt x="123" y="128"/>
                </a:cubicBezTo>
                <a:cubicBezTo>
                  <a:pt x="155" y="115"/>
                  <a:pt x="155" y="115"/>
                  <a:pt x="155" y="115"/>
                </a:cubicBezTo>
                <a:cubicBezTo>
                  <a:pt x="156" y="116"/>
                  <a:pt x="157" y="117"/>
                  <a:pt x="157" y="118"/>
                </a:cubicBezTo>
                <a:cubicBezTo>
                  <a:pt x="134" y="142"/>
                  <a:pt x="134" y="142"/>
                  <a:pt x="134" y="142"/>
                </a:cubicBezTo>
                <a:cubicBezTo>
                  <a:pt x="132" y="141"/>
                  <a:pt x="132" y="141"/>
                  <a:pt x="132" y="141"/>
                </a:cubicBezTo>
                <a:cubicBezTo>
                  <a:pt x="132" y="141"/>
                  <a:pt x="132" y="141"/>
                  <a:pt x="132" y="141"/>
                </a:cubicBezTo>
                <a:cubicBezTo>
                  <a:pt x="129" y="144"/>
                  <a:pt x="129" y="144"/>
                  <a:pt x="129" y="144"/>
                </a:cubicBezTo>
                <a:cubicBezTo>
                  <a:pt x="143" y="158"/>
                  <a:pt x="143" y="158"/>
                  <a:pt x="143" y="158"/>
                </a:cubicBezTo>
                <a:cubicBezTo>
                  <a:pt x="146" y="155"/>
                  <a:pt x="146" y="155"/>
                  <a:pt x="146" y="155"/>
                </a:cubicBezTo>
                <a:cubicBezTo>
                  <a:pt x="144" y="153"/>
                  <a:pt x="144" y="153"/>
                  <a:pt x="144" y="153"/>
                </a:cubicBezTo>
                <a:cubicBezTo>
                  <a:pt x="168" y="129"/>
                  <a:pt x="168" y="129"/>
                  <a:pt x="168" y="129"/>
                </a:cubicBezTo>
                <a:cubicBezTo>
                  <a:pt x="169" y="130"/>
                  <a:pt x="170" y="131"/>
                  <a:pt x="171" y="131"/>
                </a:cubicBezTo>
                <a:cubicBezTo>
                  <a:pt x="159" y="163"/>
                  <a:pt x="159" y="163"/>
                  <a:pt x="159" y="163"/>
                </a:cubicBezTo>
                <a:cubicBezTo>
                  <a:pt x="157" y="162"/>
                  <a:pt x="157" y="162"/>
                  <a:pt x="157" y="162"/>
                </a:cubicBezTo>
                <a:cubicBezTo>
                  <a:pt x="157" y="162"/>
                  <a:pt x="157" y="162"/>
                  <a:pt x="157" y="162"/>
                </a:cubicBezTo>
                <a:cubicBezTo>
                  <a:pt x="155" y="166"/>
                  <a:pt x="155" y="166"/>
                  <a:pt x="155" y="166"/>
                </a:cubicBezTo>
                <a:cubicBezTo>
                  <a:pt x="173" y="173"/>
                  <a:pt x="173" y="173"/>
                  <a:pt x="173" y="173"/>
                </a:cubicBezTo>
                <a:cubicBezTo>
                  <a:pt x="175" y="169"/>
                  <a:pt x="175" y="169"/>
                  <a:pt x="175" y="169"/>
                </a:cubicBezTo>
                <a:cubicBezTo>
                  <a:pt x="173" y="168"/>
                  <a:pt x="173" y="168"/>
                  <a:pt x="173" y="168"/>
                </a:cubicBezTo>
                <a:cubicBezTo>
                  <a:pt x="185" y="137"/>
                  <a:pt x="185" y="137"/>
                  <a:pt x="185" y="137"/>
                </a:cubicBezTo>
                <a:cubicBezTo>
                  <a:pt x="187" y="137"/>
                  <a:pt x="188" y="138"/>
                  <a:pt x="190" y="138"/>
                </a:cubicBezTo>
                <a:cubicBezTo>
                  <a:pt x="190" y="171"/>
                  <a:pt x="190" y="171"/>
                  <a:pt x="190" y="171"/>
                </a:cubicBezTo>
                <a:cubicBezTo>
                  <a:pt x="187" y="171"/>
                  <a:pt x="187" y="171"/>
                  <a:pt x="187" y="171"/>
                </a:cubicBezTo>
                <a:cubicBezTo>
                  <a:pt x="187" y="266"/>
                  <a:pt x="187" y="266"/>
                  <a:pt x="187" y="266"/>
                </a:cubicBezTo>
                <a:lnTo>
                  <a:pt x="108" y="266"/>
                </a:lnTo>
                <a:close/>
                <a:moveTo>
                  <a:pt x="74" y="266"/>
                </a:moveTo>
                <a:cubicBezTo>
                  <a:pt x="68" y="266"/>
                  <a:pt x="68" y="266"/>
                  <a:pt x="68" y="266"/>
                </a:cubicBezTo>
                <a:cubicBezTo>
                  <a:pt x="68" y="100"/>
                  <a:pt x="68" y="100"/>
                  <a:pt x="68" y="100"/>
                </a:cubicBezTo>
                <a:cubicBezTo>
                  <a:pt x="74" y="100"/>
                  <a:pt x="74" y="100"/>
                  <a:pt x="74" y="100"/>
                </a:cubicBezTo>
                <a:lnTo>
                  <a:pt x="74" y="266"/>
                </a:lnTo>
                <a:close/>
                <a:moveTo>
                  <a:pt x="153" y="111"/>
                </a:moveTo>
                <a:cubicBezTo>
                  <a:pt x="153" y="112"/>
                  <a:pt x="154" y="112"/>
                  <a:pt x="154" y="113"/>
                </a:cubicBezTo>
                <a:cubicBezTo>
                  <a:pt x="125" y="125"/>
                  <a:pt x="125" y="125"/>
                  <a:pt x="125" y="125"/>
                </a:cubicBezTo>
                <a:cubicBezTo>
                  <a:pt x="124" y="123"/>
                  <a:pt x="124" y="123"/>
                  <a:pt x="124" y="123"/>
                </a:cubicBezTo>
                <a:lnTo>
                  <a:pt x="153" y="111"/>
                </a:lnTo>
                <a:close/>
                <a:moveTo>
                  <a:pt x="122" y="57"/>
                </a:moveTo>
                <a:cubicBezTo>
                  <a:pt x="123" y="55"/>
                  <a:pt x="123" y="55"/>
                  <a:pt x="123" y="55"/>
                </a:cubicBezTo>
                <a:cubicBezTo>
                  <a:pt x="156" y="69"/>
                  <a:pt x="156" y="69"/>
                  <a:pt x="156" y="69"/>
                </a:cubicBezTo>
                <a:cubicBezTo>
                  <a:pt x="155" y="70"/>
                  <a:pt x="155" y="70"/>
                  <a:pt x="155" y="70"/>
                </a:cubicBezTo>
                <a:lnTo>
                  <a:pt x="122" y="57"/>
                </a:lnTo>
                <a:close/>
                <a:moveTo>
                  <a:pt x="166" y="124"/>
                </a:moveTo>
                <a:cubicBezTo>
                  <a:pt x="166" y="125"/>
                  <a:pt x="167" y="125"/>
                  <a:pt x="168" y="126"/>
                </a:cubicBezTo>
                <a:cubicBezTo>
                  <a:pt x="142" y="149"/>
                  <a:pt x="142" y="149"/>
                  <a:pt x="142" y="149"/>
                </a:cubicBezTo>
                <a:cubicBezTo>
                  <a:pt x="141" y="148"/>
                  <a:pt x="141" y="148"/>
                  <a:pt x="141" y="148"/>
                </a:cubicBezTo>
                <a:lnTo>
                  <a:pt x="166" y="124"/>
                </a:lnTo>
                <a:close/>
                <a:moveTo>
                  <a:pt x="140" y="29"/>
                </a:moveTo>
                <a:cubicBezTo>
                  <a:pt x="144" y="30"/>
                  <a:pt x="144" y="30"/>
                  <a:pt x="144" y="30"/>
                </a:cubicBezTo>
                <a:cubicBezTo>
                  <a:pt x="168" y="54"/>
                  <a:pt x="168" y="54"/>
                  <a:pt x="168" y="54"/>
                </a:cubicBezTo>
                <a:cubicBezTo>
                  <a:pt x="166" y="56"/>
                  <a:pt x="166" y="56"/>
                  <a:pt x="166" y="56"/>
                </a:cubicBezTo>
                <a:lnTo>
                  <a:pt x="140" y="29"/>
                </a:lnTo>
                <a:close/>
                <a:moveTo>
                  <a:pt x="181" y="133"/>
                </a:moveTo>
                <a:cubicBezTo>
                  <a:pt x="182" y="133"/>
                  <a:pt x="182" y="134"/>
                  <a:pt x="183" y="134"/>
                </a:cubicBezTo>
                <a:cubicBezTo>
                  <a:pt x="170" y="166"/>
                  <a:pt x="170" y="166"/>
                  <a:pt x="170" y="166"/>
                </a:cubicBezTo>
                <a:cubicBezTo>
                  <a:pt x="168" y="165"/>
                  <a:pt x="168" y="165"/>
                  <a:pt x="168" y="165"/>
                </a:cubicBezTo>
                <a:lnTo>
                  <a:pt x="181" y="133"/>
                </a:lnTo>
                <a:close/>
                <a:moveTo>
                  <a:pt x="167" y="10"/>
                </a:moveTo>
                <a:cubicBezTo>
                  <a:pt x="171" y="17"/>
                  <a:pt x="171" y="17"/>
                  <a:pt x="171" y="17"/>
                </a:cubicBezTo>
                <a:cubicBezTo>
                  <a:pt x="185" y="46"/>
                  <a:pt x="185" y="46"/>
                  <a:pt x="185" y="46"/>
                </a:cubicBezTo>
                <a:cubicBezTo>
                  <a:pt x="184" y="46"/>
                  <a:pt x="183" y="47"/>
                  <a:pt x="182" y="47"/>
                </a:cubicBezTo>
                <a:lnTo>
                  <a:pt x="167" y="10"/>
                </a:lnTo>
                <a:close/>
                <a:moveTo>
                  <a:pt x="197" y="323"/>
                </a:moveTo>
                <a:cubicBezTo>
                  <a:pt x="197" y="323"/>
                  <a:pt x="197" y="323"/>
                  <a:pt x="197" y="323"/>
                </a:cubicBezTo>
                <a:cubicBezTo>
                  <a:pt x="201" y="328"/>
                  <a:pt x="201" y="328"/>
                  <a:pt x="201" y="328"/>
                </a:cubicBezTo>
                <a:cubicBezTo>
                  <a:pt x="201" y="351"/>
                  <a:pt x="201" y="351"/>
                  <a:pt x="201" y="351"/>
                </a:cubicBezTo>
                <a:cubicBezTo>
                  <a:pt x="197" y="351"/>
                  <a:pt x="197" y="351"/>
                  <a:pt x="197" y="351"/>
                </a:cubicBezTo>
                <a:lnTo>
                  <a:pt x="197" y="323"/>
                </a:lnTo>
                <a:close/>
                <a:moveTo>
                  <a:pt x="197" y="282"/>
                </a:moveTo>
                <a:cubicBezTo>
                  <a:pt x="197" y="282"/>
                  <a:pt x="197" y="282"/>
                  <a:pt x="197" y="282"/>
                </a:cubicBezTo>
                <a:cubicBezTo>
                  <a:pt x="201" y="287"/>
                  <a:pt x="201" y="287"/>
                  <a:pt x="201" y="287"/>
                </a:cubicBezTo>
                <a:cubicBezTo>
                  <a:pt x="201" y="307"/>
                  <a:pt x="201" y="307"/>
                  <a:pt x="201" y="307"/>
                </a:cubicBezTo>
                <a:cubicBezTo>
                  <a:pt x="197" y="307"/>
                  <a:pt x="197" y="307"/>
                  <a:pt x="197" y="307"/>
                </a:cubicBezTo>
                <a:lnTo>
                  <a:pt x="197" y="282"/>
                </a:lnTo>
                <a:close/>
                <a:moveTo>
                  <a:pt x="197" y="171"/>
                </a:moveTo>
                <a:cubicBezTo>
                  <a:pt x="199" y="171"/>
                  <a:pt x="199" y="171"/>
                  <a:pt x="199" y="171"/>
                </a:cubicBezTo>
                <a:cubicBezTo>
                  <a:pt x="199" y="136"/>
                  <a:pt x="199" y="136"/>
                  <a:pt x="199" y="136"/>
                </a:cubicBezTo>
                <a:cubicBezTo>
                  <a:pt x="200" y="136"/>
                  <a:pt x="201" y="136"/>
                  <a:pt x="201" y="136"/>
                </a:cubicBezTo>
                <a:cubicBezTo>
                  <a:pt x="201" y="171"/>
                  <a:pt x="201" y="171"/>
                  <a:pt x="201" y="171"/>
                </a:cubicBezTo>
                <a:cubicBezTo>
                  <a:pt x="201" y="171"/>
                  <a:pt x="201" y="171"/>
                  <a:pt x="201" y="171"/>
                </a:cubicBezTo>
                <a:cubicBezTo>
                  <a:pt x="201" y="267"/>
                  <a:pt x="201" y="267"/>
                  <a:pt x="201" y="267"/>
                </a:cubicBezTo>
                <a:cubicBezTo>
                  <a:pt x="197" y="267"/>
                  <a:pt x="197" y="267"/>
                  <a:pt x="197" y="267"/>
                </a:cubicBezTo>
                <a:lnTo>
                  <a:pt x="197" y="171"/>
                </a:lnTo>
                <a:close/>
                <a:moveTo>
                  <a:pt x="199" y="5"/>
                </a:moveTo>
                <a:cubicBezTo>
                  <a:pt x="201" y="5"/>
                  <a:pt x="201" y="5"/>
                  <a:pt x="201" y="5"/>
                </a:cubicBezTo>
                <a:cubicBezTo>
                  <a:pt x="201" y="45"/>
                  <a:pt x="201" y="45"/>
                  <a:pt x="201" y="45"/>
                </a:cubicBezTo>
                <a:cubicBezTo>
                  <a:pt x="201" y="45"/>
                  <a:pt x="200" y="45"/>
                  <a:pt x="199" y="44"/>
                </a:cubicBezTo>
                <a:lnTo>
                  <a:pt x="199" y="5"/>
                </a:lnTo>
                <a:close/>
                <a:moveTo>
                  <a:pt x="212" y="61"/>
                </a:moveTo>
                <a:cubicBezTo>
                  <a:pt x="217" y="61"/>
                  <a:pt x="222" y="66"/>
                  <a:pt x="222" y="71"/>
                </a:cubicBezTo>
                <a:cubicBezTo>
                  <a:pt x="222" y="77"/>
                  <a:pt x="217" y="81"/>
                  <a:pt x="212" y="81"/>
                </a:cubicBezTo>
                <a:cubicBezTo>
                  <a:pt x="206" y="81"/>
                  <a:pt x="202" y="77"/>
                  <a:pt x="202" y="71"/>
                </a:cubicBezTo>
                <a:cubicBezTo>
                  <a:pt x="202" y="66"/>
                  <a:pt x="206" y="61"/>
                  <a:pt x="212" y="61"/>
                </a:cubicBezTo>
                <a:close/>
                <a:moveTo>
                  <a:pt x="231" y="164"/>
                </a:moveTo>
                <a:cubicBezTo>
                  <a:pt x="230" y="164"/>
                  <a:pt x="230" y="164"/>
                  <a:pt x="230" y="164"/>
                </a:cubicBezTo>
                <a:cubicBezTo>
                  <a:pt x="217" y="131"/>
                  <a:pt x="217" y="131"/>
                  <a:pt x="217" y="131"/>
                </a:cubicBezTo>
                <a:cubicBezTo>
                  <a:pt x="220" y="130"/>
                  <a:pt x="220" y="130"/>
                  <a:pt x="220" y="130"/>
                </a:cubicBezTo>
                <a:lnTo>
                  <a:pt x="231" y="164"/>
                </a:lnTo>
                <a:close/>
                <a:moveTo>
                  <a:pt x="233" y="119"/>
                </a:moveTo>
                <a:cubicBezTo>
                  <a:pt x="258" y="143"/>
                  <a:pt x="258" y="143"/>
                  <a:pt x="258" y="143"/>
                </a:cubicBezTo>
                <a:cubicBezTo>
                  <a:pt x="256" y="145"/>
                  <a:pt x="256" y="145"/>
                  <a:pt x="256" y="145"/>
                </a:cubicBezTo>
                <a:cubicBezTo>
                  <a:pt x="231" y="120"/>
                  <a:pt x="231" y="120"/>
                  <a:pt x="231" y="120"/>
                </a:cubicBezTo>
                <a:cubicBezTo>
                  <a:pt x="232" y="120"/>
                  <a:pt x="232" y="119"/>
                  <a:pt x="233" y="119"/>
                </a:cubicBezTo>
                <a:close/>
                <a:moveTo>
                  <a:pt x="241" y="103"/>
                </a:moveTo>
                <a:cubicBezTo>
                  <a:pt x="273" y="116"/>
                  <a:pt x="273" y="116"/>
                  <a:pt x="273" y="116"/>
                </a:cubicBezTo>
                <a:cubicBezTo>
                  <a:pt x="272" y="118"/>
                  <a:pt x="272" y="118"/>
                  <a:pt x="272" y="118"/>
                </a:cubicBezTo>
                <a:cubicBezTo>
                  <a:pt x="240" y="104"/>
                  <a:pt x="240" y="104"/>
                  <a:pt x="240" y="104"/>
                </a:cubicBezTo>
                <a:cubicBezTo>
                  <a:pt x="240" y="104"/>
                  <a:pt x="241" y="103"/>
                  <a:pt x="241" y="103"/>
                </a:cubicBezTo>
                <a:close/>
                <a:moveTo>
                  <a:pt x="279" y="84"/>
                </a:moveTo>
                <a:cubicBezTo>
                  <a:pt x="375" y="84"/>
                  <a:pt x="375" y="84"/>
                  <a:pt x="375" y="84"/>
                </a:cubicBezTo>
                <a:cubicBezTo>
                  <a:pt x="375" y="88"/>
                  <a:pt x="375" y="88"/>
                  <a:pt x="375" y="88"/>
                </a:cubicBezTo>
                <a:cubicBezTo>
                  <a:pt x="279" y="88"/>
                  <a:pt x="279" y="88"/>
                  <a:pt x="279" y="88"/>
                </a:cubicBezTo>
                <a:lnTo>
                  <a:pt x="279" y="84"/>
                </a:lnTo>
                <a:close/>
                <a:moveTo>
                  <a:pt x="359" y="55"/>
                </a:moveTo>
                <a:cubicBezTo>
                  <a:pt x="362" y="80"/>
                  <a:pt x="362" y="80"/>
                  <a:pt x="362" y="80"/>
                </a:cubicBezTo>
                <a:cubicBezTo>
                  <a:pt x="360" y="80"/>
                  <a:pt x="360" y="80"/>
                  <a:pt x="360" y="80"/>
                </a:cubicBezTo>
                <a:cubicBezTo>
                  <a:pt x="358" y="54"/>
                  <a:pt x="358" y="54"/>
                  <a:pt x="358" y="54"/>
                </a:cubicBezTo>
                <a:lnTo>
                  <a:pt x="359" y="55"/>
                </a:lnTo>
                <a:close/>
                <a:moveTo>
                  <a:pt x="370" y="67"/>
                </a:moveTo>
                <a:cubicBezTo>
                  <a:pt x="397" y="83"/>
                  <a:pt x="397" y="83"/>
                  <a:pt x="397" y="83"/>
                </a:cubicBezTo>
                <a:cubicBezTo>
                  <a:pt x="397" y="85"/>
                  <a:pt x="397" y="85"/>
                  <a:pt x="397" y="85"/>
                </a:cubicBezTo>
                <a:cubicBezTo>
                  <a:pt x="370" y="72"/>
                  <a:pt x="370" y="72"/>
                  <a:pt x="370" y="72"/>
                </a:cubicBezTo>
                <a:lnTo>
                  <a:pt x="370" y="67"/>
                </a:lnTo>
                <a:close/>
                <a:moveTo>
                  <a:pt x="411" y="89"/>
                </a:moveTo>
                <a:cubicBezTo>
                  <a:pt x="412" y="93"/>
                  <a:pt x="412" y="93"/>
                  <a:pt x="412" y="93"/>
                </a:cubicBezTo>
                <a:cubicBezTo>
                  <a:pt x="382" y="99"/>
                  <a:pt x="382" y="99"/>
                  <a:pt x="382" y="99"/>
                </a:cubicBezTo>
                <a:cubicBezTo>
                  <a:pt x="378" y="97"/>
                  <a:pt x="378" y="97"/>
                  <a:pt x="378" y="97"/>
                </a:cubicBezTo>
                <a:lnTo>
                  <a:pt x="411" y="89"/>
                </a:lnTo>
                <a:close/>
                <a:moveTo>
                  <a:pt x="431" y="95"/>
                </a:moveTo>
                <a:cubicBezTo>
                  <a:pt x="403" y="130"/>
                  <a:pt x="403" y="130"/>
                  <a:pt x="403" y="130"/>
                </a:cubicBezTo>
                <a:cubicBezTo>
                  <a:pt x="400" y="127"/>
                  <a:pt x="400" y="127"/>
                  <a:pt x="400" y="127"/>
                </a:cubicBezTo>
                <a:cubicBezTo>
                  <a:pt x="428" y="91"/>
                  <a:pt x="428" y="91"/>
                  <a:pt x="428" y="91"/>
                </a:cubicBezTo>
                <a:lnTo>
                  <a:pt x="431" y="95"/>
                </a:lnTo>
                <a:close/>
                <a:moveTo>
                  <a:pt x="447" y="98"/>
                </a:moveTo>
                <a:cubicBezTo>
                  <a:pt x="432" y="144"/>
                  <a:pt x="432" y="144"/>
                  <a:pt x="432" y="144"/>
                </a:cubicBezTo>
                <a:cubicBezTo>
                  <a:pt x="430" y="143"/>
                  <a:pt x="430" y="143"/>
                  <a:pt x="430" y="143"/>
                </a:cubicBezTo>
                <a:cubicBezTo>
                  <a:pt x="445" y="96"/>
                  <a:pt x="445" y="96"/>
                  <a:pt x="445" y="96"/>
                </a:cubicBezTo>
                <a:lnTo>
                  <a:pt x="447" y="98"/>
                </a:lnTo>
                <a:close/>
                <a:moveTo>
                  <a:pt x="461" y="95"/>
                </a:moveTo>
                <a:cubicBezTo>
                  <a:pt x="463" y="95"/>
                  <a:pt x="463" y="95"/>
                  <a:pt x="463" y="95"/>
                </a:cubicBezTo>
                <a:cubicBezTo>
                  <a:pt x="463" y="155"/>
                  <a:pt x="463" y="155"/>
                  <a:pt x="463" y="155"/>
                </a:cubicBezTo>
                <a:cubicBezTo>
                  <a:pt x="461" y="155"/>
                  <a:pt x="461" y="155"/>
                  <a:pt x="461" y="155"/>
                </a:cubicBezTo>
                <a:lnTo>
                  <a:pt x="461" y="95"/>
                </a:lnTo>
                <a:close/>
                <a:moveTo>
                  <a:pt x="207" y="286"/>
                </a:moveTo>
                <a:cubicBezTo>
                  <a:pt x="217" y="286"/>
                  <a:pt x="217" y="286"/>
                  <a:pt x="217" y="286"/>
                </a:cubicBezTo>
                <a:cubicBezTo>
                  <a:pt x="217" y="307"/>
                  <a:pt x="217" y="307"/>
                  <a:pt x="217" y="307"/>
                </a:cubicBezTo>
                <a:cubicBezTo>
                  <a:pt x="207" y="307"/>
                  <a:pt x="207" y="307"/>
                  <a:pt x="207" y="307"/>
                </a:cubicBezTo>
                <a:lnTo>
                  <a:pt x="207" y="286"/>
                </a:lnTo>
                <a:close/>
                <a:moveTo>
                  <a:pt x="222" y="279"/>
                </a:moveTo>
                <a:cubicBezTo>
                  <a:pt x="226" y="276"/>
                  <a:pt x="226" y="276"/>
                  <a:pt x="226" y="276"/>
                </a:cubicBezTo>
                <a:cubicBezTo>
                  <a:pt x="226" y="311"/>
                  <a:pt x="226" y="311"/>
                  <a:pt x="226" y="311"/>
                </a:cubicBezTo>
                <a:cubicBezTo>
                  <a:pt x="222" y="309"/>
                  <a:pt x="222" y="309"/>
                  <a:pt x="222" y="309"/>
                </a:cubicBezTo>
                <a:lnTo>
                  <a:pt x="222" y="279"/>
                </a:lnTo>
                <a:close/>
                <a:moveTo>
                  <a:pt x="345" y="260"/>
                </a:moveTo>
                <a:cubicBezTo>
                  <a:pt x="345" y="236"/>
                  <a:pt x="345" y="236"/>
                  <a:pt x="345" y="236"/>
                </a:cubicBezTo>
                <a:cubicBezTo>
                  <a:pt x="348" y="236"/>
                  <a:pt x="348" y="236"/>
                  <a:pt x="348" y="236"/>
                </a:cubicBezTo>
                <a:cubicBezTo>
                  <a:pt x="350" y="257"/>
                  <a:pt x="350" y="257"/>
                  <a:pt x="350" y="257"/>
                </a:cubicBezTo>
                <a:cubicBezTo>
                  <a:pt x="365" y="285"/>
                  <a:pt x="365" y="285"/>
                  <a:pt x="365" y="285"/>
                </a:cubicBezTo>
                <a:lnTo>
                  <a:pt x="345" y="260"/>
                </a:lnTo>
                <a:close/>
                <a:moveTo>
                  <a:pt x="397" y="192"/>
                </a:moveTo>
                <a:cubicBezTo>
                  <a:pt x="397" y="182"/>
                  <a:pt x="397" y="182"/>
                  <a:pt x="397" y="182"/>
                </a:cubicBezTo>
                <a:cubicBezTo>
                  <a:pt x="401" y="182"/>
                  <a:pt x="401" y="182"/>
                  <a:pt x="401" y="182"/>
                </a:cubicBezTo>
                <a:cubicBezTo>
                  <a:pt x="409" y="190"/>
                  <a:pt x="409" y="190"/>
                  <a:pt x="409" y="190"/>
                </a:cubicBezTo>
                <a:cubicBezTo>
                  <a:pt x="407" y="204"/>
                  <a:pt x="407" y="204"/>
                  <a:pt x="407" y="204"/>
                </a:cubicBezTo>
                <a:cubicBezTo>
                  <a:pt x="398" y="210"/>
                  <a:pt x="398" y="210"/>
                  <a:pt x="398" y="210"/>
                </a:cubicBezTo>
                <a:cubicBezTo>
                  <a:pt x="395" y="210"/>
                  <a:pt x="395" y="210"/>
                  <a:pt x="395" y="210"/>
                </a:cubicBezTo>
                <a:cubicBezTo>
                  <a:pt x="395" y="203"/>
                  <a:pt x="395" y="203"/>
                  <a:pt x="395" y="203"/>
                </a:cubicBezTo>
                <a:cubicBezTo>
                  <a:pt x="400" y="203"/>
                  <a:pt x="400" y="203"/>
                  <a:pt x="400" y="203"/>
                </a:cubicBezTo>
                <a:cubicBezTo>
                  <a:pt x="400" y="201"/>
                  <a:pt x="400" y="201"/>
                  <a:pt x="400" y="201"/>
                </a:cubicBezTo>
                <a:cubicBezTo>
                  <a:pt x="395" y="201"/>
                  <a:pt x="395" y="201"/>
                  <a:pt x="395" y="201"/>
                </a:cubicBezTo>
                <a:cubicBezTo>
                  <a:pt x="395" y="192"/>
                  <a:pt x="395" y="192"/>
                  <a:pt x="395" y="192"/>
                </a:cubicBezTo>
                <a:lnTo>
                  <a:pt x="397" y="192"/>
                </a:lnTo>
                <a:close/>
                <a:moveTo>
                  <a:pt x="407" y="219"/>
                </a:moveTo>
                <a:cubicBezTo>
                  <a:pt x="401" y="219"/>
                  <a:pt x="401" y="219"/>
                  <a:pt x="401" y="219"/>
                </a:cubicBezTo>
                <a:cubicBezTo>
                  <a:pt x="401" y="212"/>
                  <a:pt x="401" y="212"/>
                  <a:pt x="401" y="212"/>
                </a:cubicBezTo>
                <a:cubicBezTo>
                  <a:pt x="412" y="206"/>
                  <a:pt x="412" y="206"/>
                  <a:pt x="412" y="206"/>
                </a:cubicBezTo>
                <a:lnTo>
                  <a:pt x="407" y="219"/>
                </a:lnTo>
                <a:close/>
                <a:moveTo>
                  <a:pt x="413" y="497"/>
                </a:moveTo>
                <a:cubicBezTo>
                  <a:pt x="426" y="428"/>
                  <a:pt x="426" y="428"/>
                  <a:pt x="426" y="428"/>
                </a:cubicBezTo>
                <a:cubicBezTo>
                  <a:pt x="423" y="403"/>
                  <a:pt x="423" y="403"/>
                  <a:pt x="423" y="403"/>
                </a:cubicBezTo>
                <a:cubicBezTo>
                  <a:pt x="412" y="451"/>
                  <a:pt x="412" y="451"/>
                  <a:pt x="412" y="451"/>
                </a:cubicBezTo>
                <a:cubicBezTo>
                  <a:pt x="406" y="451"/>
                  <a:pt x="406" y="451"/>
                  <a:pt x="406" y="451"/>
                </a:cubicBezTo>
                <a:cubicBezTo>
                  <a:pt x="406" y="408"/>
                  <a:pt x="406" y="408"/>
                  <a:pt x="406" y="408"/>
                </a:cubicBezTo>
                <a:cubicBezTo>
                  <a:pt x="424" y="395"/>
                  <a:pt x="424" y="395"/>
                  <a:pt x="424" y="395"/>
                </a:cubicBezTo>
                <a:cubicBezTo>
                  <a:pt x="433" y="320"/>
                  <a:pt x="433" y="320"/>
                  <a:pt x="433" y="320"/>
                </a:cubicBezTo>
                <a:cubicBezTo>
                  <a:pt x="398" y="400"/>
                  <a:pt x="398" y="400"/>
                  <a:pt x="398" y="400"/>
                </a:cubicBezTo>
                <a:cubicBezTo>
                  <a:pt x="395" y="400"/>
                  <a:pt x="395" y="400"/>
                  <a:pt x="395" y="400"/>
                </a:cubicBezTo>
                <a:cubicBezTo>
                  <a:pt x="395" y="351"/>
                  <a:pt x="395" y="351"/>
                  <a:pt x="395" y="351"/>
                </a:cubicBezTo>
                <a:cubicBezTo>
                  <a:pt x="406" y="320"/>
                  <a:pt x="406" y="320"/>
                  <a:pt x="406" y="320"/>
                </a:cubicBezTo>
                <a:cubicBezTo>
                  <a:pt x="385" y="302"/>
                  <a:pt x="385" y="302"/>
                  <a:pt x="385" y="302"/>
                </a:cubicBezTo>
                <a:cubicBezTo>
                  <a:pt x="406" y="280"/>
                  <a:pt x="406" y="280"/>
                  <a:pt x="406" y="280"/>
                </a:cubicBezTo>
                <a:cubicBezTo>
                  <a:pt x="413" y="284"/>
                  <a:pt x="413" y="284"/>
                  <a:pt x="413" y="284"/>
                </a:cubicBezTo>
                <a:cubicBezTo>
                  <a:pt x="404" y="301"/>
                  <a:pt x="404" y="301"/>
                  <a:pt x="404" y="301"/>
                </a:cubicBezTo>
                <a:cubicBezTo>
                  <a:pt x="425" y="319"/>
                  <a:pt x="425" y="319"/>
                  <a:pt x="425" y="319"/>
                </a:cubicBezTo>
                <a:cubicBezTo>
                  <a:pt x="456" y="296"/>
                  <a:pt x="456" y="296"/>
                  <a:pt x="456" y="296"/>
                </a:cubicBezTo>
                <a:cubicBezTo>
                  <a:pt x="478" y="218"/>
                  <a:pt x="478" y="218"/>
                  <a:pt x="478" y="218"/>
                </a:cubicBezTo>
                <a:cubicBezTo>
                  <a:pt x="469" y="184"/>
                  <a:pt x="469" y="184"/>
                  <a:pt x="469" y="184"/>
                </a:cubicBezTo>
                <a:cubicBezTo>
                  <a:pt x="482" y="173"/>
                  <a:pt x="482" y="173"/>
                  <a:pt x="482" y="173"/>
                </a:cubicBezTo>
                <a:cubicBezTo>
                  <a:pt x="486" y="167"/>
                  <a:pt x="486" y="167"/>
                  <a:pt x="486" y="167"/>
                </a:cubicBezTo>
                <a:cubicBezTo>
                  <a:pt x="485" y="167"/>
                  <a:pt x="485" y="167"/>
                  <a:pt x="485" y="167"/>
                </a:cubicBezTo>
                <a:cubicBezTo>
                  <a:pt x="485" y="167"/>
                  <a:pt x="485" y="167"/>
                  <a:pt x="485" y="167"/>
                </a:cubicBezTo>
                <a:cubicBezTo>
                  <a:pt x="462" y="176"/>
                  <a:pt x="462" y="176"/>
                  <a:pt x="462" y="176"/>
                </a:cubicBezTo>
                <a:cubicBezTo>
                  <a:pt x="457" y="226"/>
                  <a:pt x="457" y="226"/>
                  <a:pt x="457" y="226"/>
                </a:cubicBezTo>
                <a:cubicBezTo>
                  <a:pt x="417" y="228"/>
                  <a:pt x="417" y="228"/>
                  <a:pt x="417" y="228"/>
                </a:cubicBezTo>
                <a:cubicBezTo>
                  <a:pt x="460" y="233"/>
                  <a:pt x="460" y="233"/>
                  <a:pt x="460" y="233"/>
                </a:cubicBezTo>
                <a:cubicBezTo>
                  <a:pt x="416" y="240"/>
                  <a:pt x="416" y="240"/>
                  <a:pt x="416" y="240"/>
                </a:cubicBezTo>
                <a:cubicBezTo>
                  <a:pt x="421" y="255"/>
                  <a:pt x="421" y="255"/>
                  <a:pt x="421" y="255"/>
                </a:cubicBezTo>
                <a:cubicBezTo>
                  <a:pt x="413" y="265"/>
                  <a:pt x="413" y="265"/>
                  <a:pt x="413" y="265"/>
                </a:cubicBezTo>
                <a:cubicBezTo>
                  <a:pt x="394" y="257"/>
                  <a:pt x="394" y="257"/>
                  <a:pt x="394" y="257"/>
                </a:cubicBezTo>
                <a:cubicBezTo>
                  <a:pt x="377" y="266"/>
                  <a:pt x="377" y="266"/>
                  <a:pt x="377" y="266"/>
                </a:cubicBezTo>
                <a:cubicBezTo>
                  <a:pt x="368" y="256"/>
                  <a:pt x="368" y="256"/>
                  <a:pt x="368" y="256"/>
                </a:cubicBezTo>
                <a:cubicBezTo>
                  <a:pt x="379" y="222"/>
                  <a:pt x="379" y="222"/>
                  <a:pt x="379" y="222"/>
                </a:cubicBezTo>
                <a:cubicBezTo>
                  <a:pt x="384" y="222"/>
                  <a:pt x="384" y="222"/>
                  <a:pt x="384" y="222"/>
                </a:cubicBezTo>
                <a:cubicBezTo>
                  <a:pt x="387" y="251"/>
                  <a:pt x="387" y="251"/>
                  <a:pt x="387" y="251"/>
                </a:cubicBezTo>
                <a:cubicBezTo>
                  <a:pt x="394" y="230"/>
                  <a:pt x="394" y="230"/>
                  <a:pt x="394" y="230"/>
                </a:cubicBezTo>
                <a:cubicBezTo>
                  <a:pt x="411" y="231"/>
                  <a:pt x="411" y="231"/>
                  <a:pt x="411" y="231"/>
                </a:cubicBezTo>
                <a:cubicBezTo>
                  <a:pt x="404" y="228"/>
                  <a:pt x="404" y="228"/>
                  <a:pt x="404" y="228"/>
                </a:cubicBezTo>
                <a:cubicBezTo>
                  <a:pt x="415" y="227"/>
                  <a:pt x="415" y="227"/>
                  <a:pt x="415" y="227"/>
                </a:cubicBezTo>
                <a:cubicBezTo>
                  <a:pt x="412" y="220"/>
                  <a:pt x="412" y="220"/>
                  <a:pt x="412" y="220"/>
                </a:cubicBezTo>
                <a:cubicBezTo>
                  <a:pt x="418" y="210"/>
                  <a:pt x="418" y="210"/>
                  <a:pt x="418" y="210"/>
                </a:cubicBezTo>
                <a:cubicBezTo>
                  <a:pt x="421" y="188"/>
                  <a:pt x="421" y="188"/>
                  <a:pt x="421" y="188"/>
                </a:cubicBezTo>
                <a:cubicBezTo>
                  <a:pt x="406" y="175"/>
                  <a:pt x="406" y="175"/>
                  <a:pt x="406" y="175"/>
                </a:cubicBezTo>
                <a:cubicBezTo>
                  <a:pt x="394" y="176"/>
                  <a:pt x="394" y="176"/>
                  <a:pt x="394" y="176"/>
                </a:cubicBezTo>
                <a:cubicBezTo>
                  <a:pt x="384" y="184"/>
                  <a:pt x="384" y="184"/>
                  <a:pt x="384" y="184"/>
                </a:cubicBezTo>
                <a:cubicBezTo>
                  <a:pt x="381" y="122"/>
                  <a:pt x="381" y="122"/>
                  <a:pt x="381" y="122"/>
                </a:cubicBezTo>
                <a:cubicBezTo>
                  <a:pt x="378" y="118"/>
                  <a:pt x="378" y="118"/>
                  <a:pt x="378" y="118"/>
                </a:cubicBezTo>
                <a:cubicBezTo>
                  <a:pt x="375" y="221"/>
                  <a:pt x="375" y="221"/>
                  <a:pt x="375" y="221"/>
                </a:cubicBezTo>
                <a:cubicBezTo>
                  <a:pt x="367" y="233"/>
                  <a:pt x="367" y="233"/>
                  <a:pt x="367" y="233"/>
                </a:cubicBezTo>
                <a:cubicBezTo>
                  <a:pt x="367" y="233"/>
                  <a:pt x="366" y="232"/>
                  <a:pt x="364" y="225"/>
                </a:cubicBezTo>
                <a:cubicBezTo>
                  <a:pt x="362" y="218"/>
                  <a:pt x="365" y="200"/>
                  <a:pt x="365" y="200"/>
                </a:cubicBezTo>
                <a:cubicBezTo>
                  <a:pt x="373" y="120"/>
                  <a:pt x="373" y="120"/>
                  <a:pt x="373" y="120"/>
                </a:cubicBezTo>
                <a:cubicBezTo>
                  <a:pt x="367" y="127"/>
                  <a:pt x="367" y="127"/>
                  <a:pt x="367" y="127"/>
                </a:cubicBezTo>
                <a:cubicBezTo>
                  <a:pt x="363" y="176"/>
                  <a:pt x="363" y="176"/>
                  <a:pt x="363" y="176"/>
                </a:cubicBezTo>
                <a:cubicBezTo>
                  <a:pt x="345" y="189"/>
                  <a:pt x="345" y="189"/>
                  <a:pt x="345" y="189"/>
                </a:cubicBezTo>
                <a:cubicBezTo>
                  <a:pt x="340" y="215"/>
                  <a:pt x="340" y="215"/>
                  <a:pt x="340" y="215"/>
                </a:cubicBezTo>
                <a:cubicBezTo>
                  <a:pt x="347" y="195"/>
                  <a:pt x="347" y="195"/>
                  <a:pt x="347" y="195"/>
                </a:cubicBezTo>
                <a:cubicBezTo>
                  <a:pt x="361" y="188"/>
                  <a:pt x="361" y="188"/>
                  <a:pt x="361" y="188"/>
                </a:cubicBezTo>
                <a:cubicBezTo>
                  <a:pt x="359" y="201"/>
                  <a:pt x="359" y="201"/>
                  <a:pt x="359" y="201"/>
                </a:cubicBezTo>
                <a:cubicBezTo>
                  <a:pt x="350" y="207"/>
                  <a:pt x="350" y="207"/>
                  <a:pt x="350" y="207"/>
                </a:cubicBezTo>
                <a:cubicBezTo>
                  <a:pt x="332" y="230"/>
                  <a:pt x="332" y="230"/>
                  <a:pt x="332" y="230"/>
                </a:cubicBezTo>
                <a:cubicBezTo>
                  <a:pt x="330" y="270"/>
                  <a:pt x="330" y="270"/>
                  <a:pt x="330" y="270"/>
                </a:cubicBezTo>
                <a:cubicBezTo>
                  <a:pt x="370" y="304"/>
                  <a:pt x="370" y="304"/>
                  <a:pt x="370" y="304"/>
                </a:cubicBezTo>
                <a:cubicBezTo>
                  <a:pt x="361" y="327"/>
                  <a:pt x="361" y="327"/>
                  <a:pt x="361" y="327"/>
                </a:cubicBezTo>
                <a:cubicBezTo>
                  <a:pt x="394" y="351"/>
                  <a:pt x="394" y="351"/>
                  <a:pt x="394" y="351"/>
                </a:cubicBezTo>
                <a:cubicBezTo>
                  <a:pt x="387" y="356"/>
                  <a:pt x="387" y="356"/>
                  <a:pt x="387" y="356"/>
                </a:cubicBezTo>
                <a:cubicBezTo>
                  <a:pt x="350" y="337"/>
                  <a:pt x="350" y="337"/>
                  <a:pt x="350" y="337"/>
                </a:cubicBezTo>
                <a:cubicBezTo>
                  <a:pt x="361" y="327"/>
                  <a:pt x="361" y="327"/>
                  <a:pt x="361" y="327"/>
                </a:cubicBezTo>
                <a:cubicBezTo>
                  <a:pt x="290" y="318"/>
                  <a:pt x="290" y="318"/>
                  <a:pt x="290" y="318"/>
                </a:cubicBezTo>
                <a:cubicBezTo>
                  <a:pt x="253" y="336"/>
                  <a:pt x="253" y="336"/>
                  <a:pt x="253" y="336"/>
                </a:cubicBezTo>
                <a:cubicBezTo>
                  <a:pt x="253" y="350"/>
                  <a:pt x="253" y="350"/>
                  <a:pt x="253" y="350"/>
                </a:cubicBezTo>
                <a:cubicBezTo>
                  <a:pt x="253" y="367"/>
                  <a:pt x="253" y="367"/>
                  <a:pt x="253" y="367"/>
                </a:cubicBezTo>
                <a:cubicBezTo>
                  <a:pt x="229" y="367"/>
                  <a:pt x="229" y="367"/>
                  <a:pt x="229" y="367"/>
                </a:cubicBezTo>
                <a:cubicBezTo>
                  <a:pt x="220" y="351"/>
                  <a:pt x="220" y="351"/>
                  <a:pt x="220" y="351"/>
                </a:cubicBezTo>
                <a:cubicBezTo>
                  <a:pt x="207" y="351"/>
                  <a:pt x="207" y="351"/>
                  <a:pt x="207" y="351"/>
                </a:cubicBezTo>
                <a:cubicBezTo>
                  <a:pt x="207" y="326"/>
                  <a:pt x="207" y="326"/>
                  <a:pt x="207" y="326"/>
                </a:cubicBezTo>
                <a:cubicBezTo>
                  <a:pt x="227" y="326"/>
                  <a:pt x="227" y="326"/>
                  <a:pt x="227" y="326"/>
                </a:cubicBezTo>
                <a:cubicBezTo>
                  <a:pt x="227" y="326"/>
                  <a:pt x="227" y="326"/>
                  <a:pt x="227" y="326"/>
                </a:cubicBezTo>
                <a:cubicBezTo>
                  <a:pt x="232" y="326"/>
                  <a:pt x="235" y="323"/>
                  <a:pt x="235" y="318"/>
                </a:cubicBezTo>
                <a:cubicBezTo>
                  <a:pt x="235" y="318"/>
                  <a:pt x="235" y="318"/>
                  <a:pt x="235" y="318"/>
                </a:cubicBezTo>
                <a:cubicBezTo>
                  <a:pt x="235" y="315"/>
                  <a:pt x="235" y="315"/>
                  <a:pt x="235" y="315"/>
                </a:cubicBezTo>
                <a:cubicBezTo>
                  <a:pt x="236" y="315"/>
                  <a:pt x="236" y="315"/>
                  <a:pt x="236" y="315"/>
                </a:cubicBezTo>
                <a:cubicBezTo>
                  <a:pt x="236" y="286"/>
                  <a:pt x="236" y="286"/>
                  <a:pt x="236" y="286"/>
                </a:cubicBezTo>
                <a:cubicBezTo>
                  <a:pt x="236" y="286"/>
                  <a:pt x="236" y="286"/>
                  <a:pt x="236" y="286"/>
                </a:cubicBezTo>
                <a:cubicBezTo>
                  <a:pt x="236" y="275"/>
                  <a:pt x="236" y="275"/>
                  <a:pt x="236" y="275"/>
                </a:cubicBezTo>
                <a:cubicBezTo>
                  <a:pt x="236" y="275"/>
                  <a:pt x="236" y="275"/>
                  <a:pt x="236" y="274"/>
                </a:cubicBezTo>
                <a:cubicBezTo>
                  <a:pt x="236" y="270"/>
                  <a:pt x="232" y="266"/>
                  <a:pt x="228" y="266"/>
                </a:cubicBezTo>
                <a:cubicBezTo>
                  <a:pt x="227" y="266"/>
                  <a:pt x="227" y="266"/>
                  <a:pt x="227" y="266"/>
                </a:cubicBezTo>
                <a:cubicBezTo>
                  <a:pt x="207" y="266"/>
                  <a:pt x="207" y="266"/>
                  <a:pt x="207" y="266"/>
                </a:cubicBezTo>
                <a:cubicBezTo>
                  <a:pt x="207" y="171"/>
                  <a:pt x="207" y="171"/>
                  <a:pt x="207" y="171"/>
                </a:cubicBezTo>
                <a:cubicBezTo>
                  <a:pt x="205" y="171"/>
                  <a:pt x="205" y="171"/>
                  <a:pt x="205" y="171"/>
                </a:cubicBezTo>
                <a:cubicBezTo>
                  <a:pt x="205" y="138"/>
                  <a:pt x="205" y="138"/>
                  <a:pt x="205" y="138"/>
                </a:cubicBezTo>
                <a:cubicBezTo>
                  <a:pt x="206" y="137"/>
                  <a:pt x="208" y="137"/>
                  <a:pt x="209" y="137"/>
                </a:cubicBezTo>
                <a:cubicBezTo>
                  <a:pt x="221" y="168"/>
                  <a:pt x="221" y="168"/>
                  <a:pt x="221" y="168"/>
                </a:cubicBezTo>
                <a:cubicBezTo>
                  <a:pt x="219" y="169"/>
                  <a:pt x="219" y="169"/>
                  <a:pt x="219" y="169"/>
                </a:cubicBezTo>
                <a:cubicBezTo>
                  <a:pt x="219" y="169"/>
                  <a:pt x="219" y="169"/>
                  <a:pt x="219" y="169"/>
                </a:cubicBezTo>
                <a:cubicBezTo>
                  <a:pt x="220" y="173"/>
                  <a:pt x="220" y="173"/>
                  <a:pt x="220" y="173"/>
                </a:cubicBezTo>
                <a:cubicBezTo>
                  <a:pt x="239" y="166"/>
                  <a:pt x="239" y="166"/>
                  <a:pt x="239" y="166"/>
                </a:cubicBezTo>
                <a:cubicBezTo>
                  <a:pt x="237" y="162"/>
                  <a:pt x="237" y="162"/>
                  <a:pt x="237" y="162"/>
                </a:cubicBezTo>
                <a:cubicBezTo>
                  <a:pt x="235" y="163"/>
                  <a:pt x="235" y="163"/>
                  <a:pt x="235" y="163"/>
                </a:cubicBezTo>
                <a:cubicBezTo>
                  <a:pt x="223" y="131"/>
                  <a:pt x="223" y="131"/>
                  <a:pt x="223" y="131"/>
                </a:cubicBezTo>
                <a:cubicBezTo>
                  <a:pt x="224" y="130"/>
                  <a:pt x="225" y="129"/>
                  <a:pt x="226" y="129"/>
                </a:cubicBezTo>
                <a:cubicBezTo>
                  <a:pt x="250" y="153"/>
                  <a:pt x="250" y="153"/>
                  <a:pt x="250" y="153"/>
                </a:cubicBezTo>
                <a:cubicBezTo>
                  <a:pt x="249" y="155"/>
                  <a:pt x="249" y="155"/>
                  <a:pt x="249" y="155"/>
                </a:cubicBezTo>
                <a:cubicBezTo>
                  <a:pt x="249" y="155"/>
                  <a:pt x="249" y="155"/>
                  <a:pt x="249" y="155"/>
                </a:cubicBezTo>
                <a:cubicBezTo>
                  <a:pt x="252" y="158"/>
                  <a:pt x="252" y="158"/>
                  <a:pt x="252" y="158"/>
                </a:cubicBezTo>
                <a:cubicBezTo>
                  <a:pt x="265" y="144"/>
                  <a:pt x="265" y="144"/>
                  <a:pt x="265" y="144"/>
                </a:cubicBezTo>
                <a:cubicBezTo>
                  <a:pt x="262" y="141"/>
                  <a:pt x="262" y="141"/>
                  <a:pt x="262" y="141"/>
                </a:cubicBezTo>
                <a:cubicBezTo>
                  <a:pt x="261" y="142"/>
                  <a:pt x="261" y="142"/>
                  <a:pt x="261" y="142"/>
                </a:cubicBezTo>
                <a:cubicBezTo>
                  <a:pt x="236" y="118"/>
                  <a:pt x="236" y="118"/>
                  <a:pt x="236" y="118"/>
                </a:cubicBezTo>
                <a:cubicBezTo>
                  <a:pt x="237" y="117"/>
                  <a:pt x="237" y="116"/>
                  <a:pt x="238" y="115"/>
                </a:cubicBezTo>
                <a:cubicBezTo>
                  <a:pt x="271" y="128"/>
                  <a:pt x="271" y="128"/>
                  <a:pt x="271" y="128"/>
                </a:cubicBezTo>
                <a:cubicBezTo>
                  <a:pt x="270" y="130"/>
                  <a:pt x="270" y="130"/>
                  <a:pt x="270" y="130"/>
                </a:cubicBezTo>
                <a:cubicBezTo>
                  <a:pt x="270" y="130"/>
                  <a:pt x="270" y="130"/>
                  <a:pt x="270" y="130"/>
                </a:cubicBezTo>
                <a:cubicBezTo>
                  <a:pt x="274" y="132"/>
                  <a:pt x="274" y="132"/>
                  <a:pt x="274" y="132"/>
                </a:cubicBezTo>
                <a:cubicBezTo>
                  <a:pt x="281" y="114"/>
                  <a:pt x="281" y="114"/>
                  <a:pt x="281" y="114"/>
                </a:cubicBezTo>
                <a:cubicBezTo>
                  <a:pt x="277" y="112"/>
                  <a:pt x="277" y="112"/>
                  <a:pt x="277" y="112"/>
                </a:cubicBezTo>
                <a:cubicBezTo>
                  <a:pt x="277" y="114"/>
                  <a:pt x="277" y="114"/>
                  <a:pt x="277" y="114"/>
                </a:cubicBezTo>
                <a:cubicBezTo>
                  <a:pt x="244" y="101"/>
                  <a:pt x="244" y="101"/>
                  <a:pt x="244" y="101"/>
                </a:cubicBezTo>
                <a:cubicBezTo>
                  <a:pt x="244" y="100"/>
                  <a:pt x="244" y="99"/>
                  <a:pt x="244" y="98"/>
                </a:cubicBezTo>
                <a:cubicBezTo>
                  <a:pt x="279" y="98"/>
                  <a:pt x="279" y="98"/>
                  <a:pt x="279" y="98"/>
                </a:cubicBezTo>
                <a:cubicBezTo>
                  <a:pt x="279" y="100"/>
                  <a:pt x="279" y="100"/>
                  <a:pt x="279" y="100"/>
                </a:cubicBezTo>
                <a:cubicBezTo>
                  <a:pt x="368" y="100"/>
                  <a:pt x="368" y="100"/>
                  <a:pt x="368" y="100"/>
                </a:cubicBezTo>
                <a:cubicBezTo>
                  <a:pt x="369" y="101"/>
                  <a:pt x="369" y="103"/>
                  <a:pt x="370" y="105"/>
                </a:cubicBezTo>
                <a:cubicBezTo>
                  <a:pt x="371" y="109"/>
                  <a:pt x="374" y="112"/>
                  <a:pt x="375" y="112"/>
                </a:cubicBezTo>
                <a:cubicBezTo>
                  <a:pt x="375" y="112"/>
                  <a:pt x="375" y="112"/>
                  <a:pt x="375" y="112"/>
                </a:cubicBezTo>
                <a:cubicBezTo>
                  <a:pt x="375" y="112"/>
                  <a:pt x="375" y="112"/>
                  <a:pt x="375" y="112"/>
                </a:cubicBezTo>
                <a:cubicBezTo>
                  <a:pt x="406" y="100"/>
                  <a:pt x="406" y="100"/>
                  <a:pt x="406" y="100"/>
                </a:cubicBezTo>
                <a:cubicBezTo>
                  <a:pt x="416" y="100"/>
                  <a:pt x="416" y="100"/>
                  <a:pt x="416" y="10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4" y="130"/>
                  <a:pt x="394" y="130"/>
                  <a:pt x="394" y="130"/>
                </a:cubicBezTo>
                <a:cubicBezTo>
                  <a:pt x="393" y="131"/>
                  <a:pt x="395" y="134"/>
                  <a:pt x="399" y="136"/>
                </a:cubicBezTo>
                <a:cubicBezTo>
                  <a:pt x="403" y="139"/>
                  <a:pt x="406" y="140"/>
                  <a:pt x="407" y="139"/>
                </a:cubicBezTo>
                <a:cubicBezTo>
                  <a:pt x="407" y="139"/>
                  <a:pt x="407" y="139"/>
                  <a:pt x="407" y="139"/>
                </a:cubicBezTo>
                <a:cubicBezTo>
                  <a:pt x="438" y="100"/>
                  <a:pt x="438" y="100"/>
                  <a:pt x="438" y="100"/>
                </a:cubicBezTo>
                <a:cubicBezTo>
                  <a:pt x="439" y="100"/>
                  <a:pt x="439" y="100"/>
                  <a:pt x="439" y="100"/>
                </a:cubicBezTo>
                <a:cubicBezTo>
                  <a:pt x="423" y="147"/>
                  <a:pt x="423" y="147"/>
                  <a:pt x="423" y="147"/>
                </a:cubicBezTo>
                <a:cubicBezTo>
                  <a:pt x="423" y="147"/>
                  <a:pt x="423" y="147"/>
                  <a:pt x="423" y="147"/>
                </a:cubicBezTo>
                <a:cubicBezTo>
                  <a:pt x="423" y="147"/>
                  <a:pt x="423" y="147"/>
                  <a:pt x="423" y="147"/>
                </a:cubicBezTo>
                <a:cubicBezTo>
                  <a:pt x="422" y="149"/>
                  <a:pt x="426" y="151"/>
                  <a:pt x="430" y="153"/>
                </a:cubicBezTo>
                <a:cubicBezTo>
                  <a:pt x="434" y="154"/>
                  <a:pt x="438" y="155"/>
                  <a:pt x="439" y="153"/>
                </a:cubicBezTo>
                <a:cubicBezTo>
                  <a:pt x="439" y="153"/>
                  <a:pt x="439" y="153"/>
                  <a:pt x="439" y="153"/>
                </a:cubicBezTo>
                <a:cubicBezTo>
                  <a:pt x="439" y="153"/>
                  <a:pt x="439" y="153"/>
                  <a:pt x="439" y="153"/>
                </a:cubicBezTo>
                <a:cubicBezTo>
                  <a:pt x="439" y="153"/>
                  <a:pt x="439" y="153"/>
                  <a:pt x="439" y="153"/>
                </a:cubicBezTo>
                <a:cubicBezTo>
                  <a:pt x="439" y="153"/>
                  <a:pt x="439" y="153"/>
                  <a:pt x="439" y="153"/>
                </a:cubicBezTo>
                <a:cubicBezTo>
                  <a:pt x="457" y="100"/>
                  <a:pt x="457" y="100"/>
                  <a:pt x="457" y="100"/>
                </a:cubicBezTo>
                <a:cubicBezTo>
                  <a:pt x="457" y="100"/>
                  <a:pt x="457" y="100"/>
                  <a:pt x="457" y="100"/>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59"/>
                  <a:pt x="457" y="159"/>
                  <a:pt x="457" y="159"/>
                </a:cubicBezTo>
                <a:cubicBezTo>
                  <a:pt x="457" y="160"/>
                  <a:pt x="461" y="161"/>
                  <a:pt x="466" y="161"/>
                </a:cubicBezTo>
                <a:cubicBezTo>
                  <a:pt x="471" y="161"/>
                  <a:pt x="474" y="160"/>
                  <a:pt x="475" y="159"/>
                </a:cubicBezTo>
                <a:cubicBezTo>
                  <a:pt x="475" y="159"/>
                  <a:pt x="475" y="159"/>
                  <a:pt x="475" y="159"/>
                </a:cubicBezTo>
                <a:cubicBezTo>
                  <a:pt x="475" y="159"/>
                  <a:pt x="475" y="159"/>
                  <a:pt x="475" y="159"/>
                </a:cubicBezTo>
                <a:cubicBezTo>
                  <a:pt x="475" y="159"/>
                  <a:pt x="475" y="159"/>
                  <a:pt x="475" y="159"/>
                </a:cubicBezTo>
                <a:cubicBezTo>
                  <a:pt x="475" y="159"/>
                  <a:pt x="475" y="159"/>
                  <a:pt x="475" y="159"/>
                </a:cubicBezTo>
                <a:cubicBezTo>
                  <a:pt x="475" y="100"/>
                  <a:pt x="475" y="100"/>
                  <a:pt x="475"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6" y="80"/>
                  <a:pt x="456" y="80"/>
                  <a:pt x="456" y="80"/>
                </a:cubicBezTo>
                <a:cubicBezTo>
                  <a:pt x="456" y="80"/>
                  <a:pt x="456" y="80"/>
                  <a:pt x="456" y="80"/>
                </a:cubicBezTo>
                <a:cubicBezTo>
                  <a:pt x="411" y="80"/>
                  <a:pt x="411" y="80"/>
                  <a:pt x="411" y="80"/>
                </a:cubicBezTo>
                <a:cubicBezTo>
                  <a:pt x="404" y="79"/>
                  <a:pt x="386" y="75"/>
                  <a:pt x="374" y="63"/>
                </a:cubicBezTo>
                <a:cubicBezTo>
                  <a:pt x="357" y="46"/>
                  <a:pt x="357" y="34"/>
                  <a:pt x="357" y="34"/>
                </a:cubicBezTo>
                <a:cubicBezTo>
                  <a:pt x="354" y="34"/>
                  <a:pt x="354" y="34"/>
                  <a:pt x="354" y="34"/>
                </a:cubicBezTo>
                <a:cubicBezTo>
                  <a:pt x="354" y="80"/>
                  <a:pt x="354" y="80"/>
                  <a:pt x="354" y="80"/>
                </a:cubicBezTo>
                <a:cubicBezTo>
                  <a:pt x="350" y="80"/>
                  <a:pt x="350" y="80"/>
                  <a:pt x="350" y="80"/>
                </a:cubicBezTo>
                <a:cubicBezTo>
                  <a:pt x="350" y="34"/>
                  <a:pt x="350" y="34"/>
                  <a:pt x="350" y="34"/>
                </a:cubicBezTo>
                <a:cubicBezTo>
                  <a:pt x="344" y="34"/>
                  <a:pt x="344" y="34"/>
                  <a:pt x="344" y="34"/>
                </a:cubicBezTo>
                <a:cubicBezTo>
                  <a:pt x="344" y="80"/>
                  <a:pt x="344" y="80"/>
                  <a:pt x="344" y="80"/>
                </a:cubicBezTo>
                <a:cubicBezTo>
                  <a:pt x="279" y="80"/>
                  <a:pt x="279" y="80"/>
                  <a:pt x="279" y="80"/>
                </a:cubicBezTo>
                <a:cubicBezTo>
                  <a:pt x="279" y="82"/>
                  <a:pt x="279" y="82"/>
                  <a:pt x="279" y="82"/>
                </a:cubicBezTo>
                <a:cubicBezTo>
                  <a:pt x="244" y="82"/>
                  <a:pt x="244" y="82"/>
                  <a:pt x="244" y="82"/>
                </a:cubicBezTo>
                <a:cubicBezTo>
                  <a:pt x="241" y="62"/>
                  <a:pt x="225" y="46"/>
                  <a:pt x="205" y="43"/>
                </a:cubicBezTo>
                <a:cubicBezTo>
                  <a:pt x="205" y="4"/>
                  <a:pt x="205" y="4"/>
                  <a:pt x="205" y="4"/>
                </a:cubicBezTo>
                <a:cubicBezTo>
                  <a:pt x="207" y="4"/>
                  <a:pt x="207" y="4"/>
                  <a:pt x="207" y="4"/>
                </a:cubicBezTo>
                <a:cubicBezTo>
                  <a:pt x="207" y="0"/>
                  <a:pt x="207" y="0"/>
                  <a:pt x="207" y="0"/>
                </a:cubicBezTo>
                <a:cubicBezTo>
                  <a:pt x="187" y="0"/>
                  <a:pt x="187" y="0"/>
                  <a:pt x="187" y="0"/>
                </a:cubicBezTo>
                <a:cubicBezTo>
                  <a:pt x="187" y="4"/>
                  <a:pt x="187" y="4"/>
                  <a:pt x="187" y="4"/>
                </a:cubicBezTo>
                <a:cubicBezTo>
                  <a:pt x="190" y="4"/>
                  <a:pt x="190" y="4"/>
                  <a:pt x="190" y="4"/>
                </a:cubicBezTo>
                <a:cubicBezTo>
                  <a:pt x="190" y="43"/>
                  <a:pt x="190" y="43"/>
                  <a:pt x="190" y="43"/>
                </a:cubicBezTo>
                <a:cubicBezTo>
                  <a:pt x="188" y="43"/>
                  <a:pt x="187" y="43"/>
                  <a:pt x="186" y="43"/>
                </a:cubicBezTo>
                <a:cubicBezTo>
                  <a:pt x="171" y="8"/>
                  <a:pt x="171" y="8"/>
                  <a:pt x="171" y="8"/>
                </a:cubicBezTo>
                <a:cubicBezTo>
                  <a:pt x="173" y="7"/>
                  <a:pt x="173" y="7"/>
                  <a:pt x="173" y="7"/>
                </a:cubicBezTo>
                <a:cubicBezTo>
                  <a:pt x="173" y="7"/>
                  <a:pt x="173" y="7"/>
                  <a:pt x="173" y="7"/>
                </a:cubicBezTo>
                <a:cubicBezTo>
                  <a:pt x="172" y="3"/>
                  <a:pt x="172" y="3"/>
                  <a:pt x="172" y="3"/>
                </a:cubicBezTo>
                <a:cubicBezTo>
                  <a:pt x="154" y="11"/>
                  <a:pt x="154" y="11"/>
                  <a:pt x="154" y="11"/>
                </a:cubicBezTo>
                <a:cubicBezTo>
                  <a:pt x="155" y="15"/>
                  <a:pt x="155" y="15"/>
                  <a:pt x="155" y="15"/>
                </a:cubicBezTo>
                <a:cubicBezTo>
                  <a:pt x="157" y="14"/>
                  <a:pt x="157" y="14"/>
                  <a:pt x="157" y="14"/>
                </a:cubicBezTo>
                <a:cubicBezTo>
                  <a:pt x="172" y="49"/>
                  <a:pt x="172" y="49"/>
                  <a:pt x="172" y="49"/>
                </a:cubicBezTo>
                <a:cubicBezTo>
                  <a:pt x="171" y="49"/>
                  <a:pt x="170" y="50"/>
                  <a:pt x="169" y="51"/>
                </a:cubicBezTo>
                <a:cubicBezTo>
                  <a:pt x="142" y="24"/>
                  <a:pt x="142" y="24"/>
                  <a:pt x="142" y="24"/>
                </a:cubicBezTo>
                <a:cubicBezTo>
                  <a:pt x="144" y="23"/>
                  <a:pt x="144" y="23"/>
                  <a:pt x="144" y="23"/>
                </a:cubicBezTo>
                <a:cubicBezTo>
                  <a:pt x="144" y="23"/>
                  <a:pt x="144" y="23"/>
                  <a:pt x="144" y="23"/>
                </a:cubicBezTo>
                <a:cubicBezTo>
                  <a:pt x="141" y="20"/>
                  <a:pt x="141" y="20"/>
                  <a:pt x="141" y="20"/>
                </a:cubicBezTo>
                <a:cubicBezTo>
                  <a:pt x="127" y="34"/>
                  <a:pt x="127" y="34"/>
                  <a:pt x="127" y="34"/>
                </a:cubicBezTo>
                <a:cubicBezTo>
                  <a:pt x="130" y="37"/>
                  <a:pt x="130" y="37"/>
                  <a:pt x="130" y="37"/>
                </a:cubicBezTo>
                <a:cubicBezTo>
                  <a:pt x="132" y="35"/>
                  <a:pt x="132" y="35"/>
                  <a:pt x="132" y="35"/>
                </a:cubicBezTo>
                <a:cubicBezTo>
                  <a:pt x="158" y="61"/>
                  <a:pt x="158" y="61"/>
                  <a:pt x="158" y="61"/>
                </a:cubicBezTo>
                <a:cubicBezTo>
                  <a:pt x="157" y="62"/>
                  <a:pt x="157" y="63"/>
                  <a:pt x="156" y="64"/>
                </a:cubicBezTo>
                <a:cubicBezTo>
                  <a:pt x="122" y="51"/>
                  <a:pt x="122" y="51"/>
                  <a:pt x="122" y="51"/>
                </a:cubicBezTo>
                <a:cubicBezTo>
                  <a:pt x="123" y="48"/>
                  <a:pt x="123" y="48"/>
                  <a:pt x="123" y="48"/>
                </a:cubicBezTo>
                <a:cubicBezTo>
                  <a:pt x="123" y="48"/>
                  <a:pt x="123" y="48"/>
                  <a:pt x="123" y="48"/>
                </a:cubicBezTo>
                <a:cubicBezTo>
                  <a:pt x="119" y="47"/>
                  <a:pt x="119" y="47"/>
                  <a:pt x="119" y="47"/>
                </a:cubicBezTo>
                <a:cubicBezTo>
                  <a:pt x="112" y="65"/>
                  <a:pt x="112" y="65"/>
                  <a:pt x="112" y="65"/>
                </a:cubicBezTo>
                <a:cubicBezTo>
                  <a:pt x="116" y="66"/>
                  <a:pt x="116" y="66"/>
                  <a:pt x="116" y="66"/>
                </a:cubicBezTo>
                <a:cubicBezTo>
                  <a:pt x="116" y="64"/>
                  <a:pt x="116" y="64"/>
                  <a:pt x="116" y="64"/>
                </a:cubicBezTo>
                <a:cubicBezTo>
                  <a:pt x="150" y="78"/>
                  <a:pt x="150" y="78"/>
                  <a:pt x="150" y="78"/>
                </a:cubicBezTo>
                <a:cubicBezTo>
                  <a:pt x="150" y="79"/>
                  <a:pt x="149" y="81"/>
                  <a:pt x="149" y="82"/>
                </a:cubicBezTo>
                <a:cubicBezTo>
                  <a:pt x="110" y="82"/>
                  <a:pt x="110" y="82"/>
                  <a:pt x="110" y="82"/>
                </a:cubicBezTo>
                <a:cubicBezTo>
                  <a:pt x="110" y="80"/>
                  <a:pt x="110" y="80"/>
                  <a:pt x="110" y="80"/>
                </a:cubicBezTo>
                <a:cubicBezTo>
                  <a:pt x="68" y="80"/>
                  <a:pt x="68" y="80"/>
                  <a:pt x="68" y="80"/>
                </a:cubicBezTo>
                <a:cubicBezTo>
                  <a:pt x="68" y="80"/>
                  <a:pt x="68" y="80"/>
                  <a:pt x="67" y="80"/>
                </a:cubicBezTo>
                <a:cubicBezTo>
                  <a:pt x="63" y="80"/>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7"/>
                  <a:pt x="59" y="277"/>
                </a:cubicBezTo>
                <a:cubicBezTo>
                  <a:pt x="59" y="282"/>
                  <a:pt x="63" y="286"/>
                  <a:pt x="67" y="286"/>
                </a:cubicBezTo>
                <a:cubicBezTo>
                  <a:pt x="68" y="286"/>
                  <a:pt x="68" y="286"/>
                  <a:pt x="68" y="286"/>
                </a:cubicBezTo>
                <a:cubicBezTo>
                  <a:pt x="108" y="286"/>
                  <a:pt x="108" y="286"/>
                  <a:pt x="108" y="286"/>
                </a:cubicBezTo>
                <a:cubicBezTo>
                  <a:pt x="108" y="286"/>
                  <a:pt x="108" y="286"/>
                  <a:pt x="108" y="286"/>
                </a:cubicBezTo>
                <a:cubicBezTo>
                  <a:pt x="185" y="286"/>
                  <a:pt x="185" y="286"/>
                  <a:pt x="185" y="286"/>
                </a:cubicBezTo>
                <a:cubicBezTo>
                  <a:pt x="185" y="286"/>
                  <a:pt x="185" y="286"/>
                  <a:pt x="185" y="286"/>
                </a:cubicBezTo>
                <a:cubicBezTo>
                  <a:pt x="187" y="286"/>
                  <a:pt x="187" y="286"/>
                  <a:pt x="187" y="286"/>
                </a:cubicBezTo>
                <a:cubicBezTo>
                  <a:pt x="187" y="307"/>
                  <a:pt x="187" y="307"/>
                  <a:pt x="187" y="307"/>
                </a:cubicBezTo>
                <a:cubicBezTo>
                  <a:pt x="185" y="307"/>
                  <a:pt x="185" y="307"/>
                  <a:pt x="185" y="307"/>
                </a:cubicBezTo>
                <a:cubicBezTo>
                  <a:pt x="185" y="307"/>
                  <a:pt x="185" y="307"/>
                  <a:pt x="185" y="307"/>
                </a:cubicBezTo>
                <a:cubicBezTo>
                  <a:pt x="153" y="307"/>
                  <a:pt x="153" y="307"/>
                  <a:pt x="153" y="307"/>
                </a:cubicBezTo>
                <a:cubicBezTo>
                  <a:pt x="153" y="307"/>
                  <a:pt x="153" y="307"/>
                  <a:pt x="153" y="307"/>
                </a:cubicBezTo>
                <a:cubicBezTo>
                  <a:pt x="148" y="307"/>
                  <a:pt x="145" y="310"/>
                  <a:pt x="145" y="315"/>
                </a:cubicBezTo>
                <a:cubicBezTo>
                  <a:pt x="145" y="315"/>
                  <a:pt x="145" y="315"/>
                  <a:pt x="145" y="315"/>
                </a:cubicBezTo>
                <a:cubicBezTo>
                  <a:pt x="145" y="326"/>
                  <a:pt x="145" y="326"/>
                  <a:pt x="145" y="326"/>
                </a:cubicBezTo>
                <a:cubicBezTo>
                  <a:pt x="145" y="326"/>
                  <a:pt x="145" y="326"/>
                  <a:pt x="145" y="326"/>
                </a:cubicBezTo>
                <a:cubicBezTo>
                  <a:pt x="145" y="351"/>
                  <a:pt x="145" y="351"/>
                  <a:pt x="145" y="351"/>
                </a:cubicBezTo>
                <a:cubicBezTo>
                  <a:pt x="86" y="351"/>
                  <a:pt x="86" y="351"/>
                  <a:pt x="86" y="351"/>
                </a:cubicBezTo>
                <a:cubicBezTo>
                  <a:pt x="87" y="400"/>
                  <a:pt x="87" y="400"/>
                  <a:pt x="87" y="400"/>
                </a:cubicBezTo>
                <a:cubicBezTo>
                  <a:pt x="103" y="418"/>
                  <a:pt x="103" y="418"/>
                  <a:pt x="103" y="418"/>
                </a:cubicBezTo>
                <a:cubicBezTo>
                  <a:pt x="103" y="451"/>
                  <a:pt x="103" y="451"/>
                  <a:pt x="103" y="451"/>
                </a:cubicBezTo>
                <a:cubicBezTo>
                  <a:pt x="122" y="459"/>
                  <a:pt x="122" y="459"/>
                  <a:pt x="122" y="459"/>
                </a:cubicBezTo>
                <a:cubicBezTo>
                  <a:pt x="122" y="505"/>
                  <a:pt x="122" y="505"/>
                  <a:pt x="122" y="505"/>
                </a:cubicBezTo>
                <a:cubicBezTo>
                  <a:pt x="38" y="520"/>
                  <a:pt x="7" y="539"/>
                  <a:pt x="4" y="540"/>
                </a:cubicBezTo>
                <a:cubicBezTo>
                  <a:pt x="0" y="540"/>
                  <a:pt x="19" y="543"/>
                  <a:pt x="46" y="556"/>
                </a:cubicBezTo>
                <a:cubicBezTo>
                  <a:pt x="80" y="572"/>
                  <a:pt x="76" y="581"/>
                  <a:pt x="76" y="581"/>
                </a:cubicBezTo>
                <a:cubicBezTo>
                  <a:pt x="76" y="581"/>
                  <a:pt x="135" y="543"/>
                  <a:pt x="263" y="520"/>
                </a:cubicBezTo>
                <a:cubicBezTo>
                  <a:pt x="330" y="508"/>
                  <a:pt x="451" y="503"/>
                  <a:pt x="495" y="512"/>
                </a:cubicBezTo>
                <a:cubicBezTo>
                  <a:pt x="495" y="512"/>
                  <a:pt x="461" y="504"/>
                  <a:pt x="413" y="497"/>
                </a:cubicBezTo>
                <a:close/>
              </a:path>
            </a:pathLst>
          </a:custGeom>
          <a:solidFill>
            <a:srgbClr val="003778"/>
          </a:solidFill>
          <a:ln>
            <a:noFill/>
          </a:ln>
        </p:spPr>
        <p:txBody>
          <a:bodyPr vert="horz" wrap="square" lIns="91440" tIns="45720" rIns="91440" bIns="45720" numCol="1" anchor="t" anchorCtr="0" compatLnSpc="1"/>
          <a:lstStyle/>
          <a:p>
            <a:endParaRPr lang="zh-CN" dirty="0"/>
          </a:p>
        </p:txBody>
      </p:sp>
      <p:cxnSp>
        <p:nvCxnSpPr>
          <p:cNvPr id="16" name="直接连接符 15"/>
          <p:cNvCxnSpPr/>
          <p:nvPr userDrawn="1"/>
        </p:nvCxnSpPr>
        <p:spPr>
          <a:xfrm>
            <a:off x="659130" y="1027048"/>
            <a:ext cx="10864850" cy="0"/>
          </a:xfrm>
          <a:prstGeom prst="line">
            <a:avLst/>
          </a:prstGeom>
          <a:ln cap="rnd">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0" name="组合 9"/>
          <p:cNvGrpSpPr/>
          <p:nvPr userDrawn="1"/>
        </p:nvGrpSpPr>
        <p:grpSpPr>
          <a:xfrm>
            <a:off x="1243080" y="1702820"/>
            <a:ext cx="3038400" cy="2341146"/>
            <a:chOff x="1243693" y="1981257"/>
            <a:chExt cx="3038400" cy="2341146"/>
          </a:xfrm>
        </p:grpSpPr>
        <p:cxnSp>
          <p:nvCxnSpPr>
            <p:cNvPr id="14" name="直接连接符 13"/>
            <p:cNvCxnSpPr/>
            <p:nvPr/>
          </p:nvCxnSpPr>
          <p:spPr>
            <a:xfrm>
              <a:off x="2376714" y="2585247"/>
              <a:ext cx="772358"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5" name="文本框 14"/>
            <p:cNvSpPr txBox="1"/>
            <p:nvPr/>
          </p:nvSpPr>
          <p:spPr>
            <a:xfrm>
              <a:off x="2160396" y="1981257"/>
              <a:ext cx="1204995" cy="400110"/>
            </a:xfrm>
            <a:prstGeom prst="rect">
              <a:avLst/>
            </a:prstGeom>
            <a:noFill/>
          </p:spPr>
          <p:txBody>
            <a:bodyPr wrap="square" lIns="90000" numCol="1" rtlCol="0">
              <a:spAutoFit/>
            </a:bodyPr>
            <a:lstStyle/>
            <a:p>
              <a:pPr algn="ctr"/>
              <a:r>
                <a:rPr lang="zh-CN" sz="2000" b="1" dirty="0">
                  <a:solidFill>
                    <a:schemeClr val="accent1"/>
                  </a:solidFill>
                  <a:latin typeface="+mj-ea"/>
                  <a:ea typeface="+mj-ea"/>
                </a:rPr>
                <a:t>模板作者</a:t>
              </a:r>
              <a:endParaRPr lang="zh-CN" sz="2000" b="1" dirty="0">
                <a:solidFill>
                  <a:schemeClr val="accent1"/>
                </a:solidFill>
                <a:latin typeface="+mj-ea"/>
                <a:ea typeface="+mj-ea"/>
              </a:endParaRPr>
            </a:p>
          </p:txBody>
        </p:sp>
        <p:sp>
          <p:nvSpPr>
            <p:cNvPr id="17" name="文本框 16"/>
            <p:cNvSpPr txBox="1"/>
            <p:nvPr/>
          </p:nvSpPr>
          <p:spPr>
            <a:xfrm>
              <a:off x="1243693" y="2823851"/>
              <a:ext cx="3038400" cy="1498552"/>
            </a:xfrm>
            <a:prstGeom prst="rect">
              <a:avLst/>
            </a:prstGeom>
            <a:noFill/>
          </p:spPr>
          <p:txBody>
            <a:bodyPr wrap="square" lIns="90000" numCol="1" rtlCol="0">
              <a:spAutoFit/>
            </a:bodyPr>
            <a:lstStyle/>
            <a:p>
              <a:pPr algn="ctr">
                <a:lnSpc>
                  <a:spcPct val="130000"/>
                </a:lnSpc>
              </a:pPr>
              <a:r>
                <a:rPr lang="zh-CN" dirty="0">
                  <a:solidFill>
                    <a:schemeClr val="tx1">
                      <a:lumMod val="85000"/>
                      <a:lumOff val="15000"/>
                    </a:schemeClr>
                  </a:solidFill>
                </a:rPr>
                <a:t>作者：王志浩</a:t>
              </a:r>
              <a:endParaRPr lang="en-US" altLang="zh-CN" dirty="0">
                <a:solidFill>
                  <a:schemeClr val="tx1">
                    <a:lumMod val="85000"/>
                    <a:lumOff val="15000"/>
                  </a:schemeClr>
                </a:solidFill>
              </a:endParaRPr>
            </a:p>
            <a:p>
              <a:pPr algn="ctr">
                <a:lnSpc>
                  <a:spcPct val="130000"/>
                </a:lnSpc>
              </a:pPr>
              <a:r>
                <a:rPr lang="zh-CN" dirty="0">
                  <a:solidFill>
                    <a:schemeClr val="tx1">
                      <a:lumMod val="85000"/>
                      <a:lumOff val="15000"/>
                    </a:schemeClr>
                  </a:solidFill>
                </a:rPr>
                <a:t>中国石油大学</a:t>
              </a:r>
              <a:r>
                <a:rPr lang="en-US" altLang="zh-CN" dirty="0">
                  <a:solidFill>
                    <a:schemeClr val="tx1">
                      <a:lumMod val="85000"/>
                      <a:lumOff val="15000"/>
                    </a:schemeClr>
                  </a:solidFill>
                </a:rPr>
                <a:t>(</a:t>
              </a:r>
              <a:r>
                <a:rPr lang="zh-CN" dirty="0">
                  <a:solidFill>
                    <a:schemeClr val="tx1">
                      <a:lumMod val="85000"/>
                      <a:lumOff val="15000"/>
                    </a:schemeClr>
                  </a:solidFill>
                </a:rPr>
                <a:t>华东</a:t>
              </a:r>
              <a:r>
                <a:rPr lang="en-US" altLang="zh-CN" dirty="0">
                  <a:solidFill>
                    <a:schemeClr val="tx1">
                      <a:lumMod val="85000"/>
                      <a:lumOff val="15000"/>
                    </a:schemeClr>
                  </a:solidFill>
                </a:rPr>
                <a:t>) </a:t>
              </a:r>
              <a:endParaRPr lang="en-US" altLang="zh-CN" dirty="0">
                <a:solidFill>
                  <a:schemeClr val="tx1">
                    <a:lumMod val="85000"/>
                    <a:lumOff val="15000"/>
                  </a:schemeClr>
                </a:solidFill>
              </a:endParaRPr>
            </a:p>
            <a:p>
              <a:pPr algn="ctr">
                <a:lnSpc>
                  <a:spcPct val="130000"/>
                </a:lnSpc>
              </a:pPr>
              <a:r>
                <a:rPr lang="zh-CN" dirty="0">
                  <a:solidFill>
                    <a:schemeClr val="tx1">
                      <a:lumMod val="85000"/>
                      <a:lumOff val="15000"/>
                    </a:schemeClr>
                  </a:solidFill>
                </a:rPr>
                <a:t>计算机科学与技术</a:t>
              </a:r>
              <a:r>
                <a:rPr lang="en-US" altLang="zh-CN" dirty="0">
                  <a:solidFill>
                    <a:schemeClr val="tx1">
                      <a:lumMod val="85000"/>
                      <a:lumOff val="15000"/>
                    </a:schemeClr>
                  </a:solidFill>
                </a:rPr>
                <a:t>(</a:t>
              </a:r>
              <a:r>
                <a:rPr lang="zh-CN" dirty="0">
                  <a:solidFill>
                    <a:schemeClr val="tx1">
                      <a:lumMod val="85000"/>
                      <a:lumOff val="15000"/>
                    </a:schemeClr>
                  </a:solidFill>
                </a:rPr>
                <a:t>实验</a:t>
              </a:r>
              <a:r>
                <a:rPr lang="en-US" altLang="zh-CN" dirty="0">
                  <a:solidFill>
                    <a:schemeClr val="tx1">
                      <a:lumMod val="85000"/>
                      <a:lumOff val="15000"/>
                    </a:schemeClr>
                  </a:solidFill>
                </a:rPr>
                <a:t>)</a:t>
              </a:r>
              <a:endParaRPr lang="en-US" altLang="zh-CN" dirty="0">
                <a:solidFill>
                  <a:schemeClr val="tx1">
                    <a:lumMod val="85000"/>
                    <a:lumOff val="15000"/>
                  </a:schemeClr>
                </a:solidFill>
              </a:endParaRPr>
            </a:p>
            <a:p>
              <a:pPr algn="ctr">
                <a:lnSpc>
                  <a:spcPct val="130000"/>
                </a:lnSpc>
              </a:pPr>
              <a:r>
                <a:rPr lang="en-US" altLang="zh-CN" dirty="0">
                  <a:solidFill>
                    <a:schemeClr val="tx1">
                      <a:lumMod val="85000"/>
                      <a:lumOff val="15000"/>
                    </a:schemeClr>
                  </a:solidFill>
                </a:rPr>
                <a:t>2015</a:t>
              </a:r>
              <a:r>
                <a:rPr lang="zh-CN" dirty="0">
                  <a:solidFill>
                    <a:schemeClr val="tx1">
                      <a:lumMod val="85000"/>
                      <a:lumOff val="15000"/>
                    </a:schemeClr>
                  </a:solidFill>
                </a:rPr>
                <a:t>级</a:t>
              </a:r>
              <a:endParaRPr lang="zh-CN" dirty="0">
                <a:solidFill>
                  <a:schemeClr val="tx1">
                    <a:lumMod val="85000"/>
                    <a:lumOff val="15000"/>
                  </a:schemeClr>
                </a:solidFill>
              </a:endParaRPr>
            </a:p>
          </p:txBody>
        </p:sp>
      </p:grpSp>
      <p:cxnSp>
        <p:nvCxnSpPr>
          <p:cNvPr id="18" name="直接连接符 17"/>
          <p:cNvCxnSpPr/>
          <p:nvPr userDrawn="1"/>
        </p:nvCxnSpPr>
        <p:spPr>
          <a:xfrm>
            <a:off x="4429140" y="1863214"/>
            <a:ext cx="0" cy="202035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9" name="组合 18"/>
          <p:cNvGrpSpPr/>
          <p:nvPr userDrawn="1"/>
        </p:nvGrpSpPr>
        <p:grpSpPr>
          <a:xfrm>
            <a:off x="4576800" y="1702820"/>
            <a:ext cx="3038400" cy="1981047"/>
            <a:chOff x="4577413" y="1981257"/>
            <a:chExt cx="3038400" cy="1981047"/>
          </a:xfrm>
        </p:grpSpPr>
        <p:cxnSp>
          <p:nvCxnSpPr>
            <p:cNvPr id="20" name="直接连接符 19"/>
            <p:cNvCxnSpPr/>
            <p:nvPr/>
          </p:nvCxnSpPr>
          <p:spPr>
            <a:xfrm>
              <a:off x="5710434" y="2585247"/>
              <a:ext cx="772358"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 name="文本框 20"/>
            <p:cNvSpPr txBox="1"/>
            <p:nvPr/>
          </p:nvSpPr>
          <p:spPr>
            <a:xfrm>
              <a:off x="5494116" y="1981257"/>
              <a:ext cx="1204995" cy="400110"/>
            </a:xfrm>
            <a:prstGeom prst="rect">
              <a:avLst/>
            </a:prstGeom>
            <a:noFill/>
          </p:spPr>
          <p:txBody>
            <a:bodyPr wrap="square" lIns="90000" numCol="1" rtlCol="0">
              <a:spAutoFit/>
            </a:bodyPr>
            <a:lstStyle/>
            <a:p>
              <a:pPr algn="ctr"/>
              <a:r>
                <a:rPr lang="zh-CN" sz="2000" b="1" dirty="0">
                  <a:solidFill>
                    <a:schemeClr val="accent1"/>
                  </a:solidFill>
                  <a:latin typeface="+mj-ea"/>
                  <a:ea typeface="+mj-ea"/>
                </a:rPr>
                <a:t>特别感谢</a:t>
              </a:r>
              <a:endParaRPr lang="zh-CN" sz="2000" b="1" dirty="0">
                <a:solidFill>
                  <a:schemeClr val="accent1"/>
                </a:solidFill>
                <a:latin typeface="+mj-ea"/>
                <a:ea typeface="+mj-ea"/>
              </a:endParaRPr>
            </a:p>
          </p:txBody>
        </p:sp>
        <p:sp>
          <p:nvSpPr>
            <p:cNvPr id="22" name="文本框 21"/>
            <p:cNvSpPr txBox="1"/>
            <p:nvPr/>
          </p:nvSpPr>
          <p:spPr>
            <a:xfrm>
              <a:off x="4577413" y="2823851"/>
              <a:ext cx="3038400" cy="1138453"/>
            </a:xfrm>
            <a:prstGeom prst="rect">
              <a:avLst/>
            </a:prstGeom>
            <a:noFill/>
          </p:spPr>
          <p:txBody>
            <a:bodyPr wrap="square" lIns="90000" numCol="1" rtlCol="0">
              <a:spAutoFit/>
            </a:bodyPr>
            <a:lstStyle/>
            <a:p>
              <a:pPr algn="ctr">
                <a:lnSpc>
                  <a:spcPct val="130000"/>
                </a:lnSpc>
              </a:pPr>
              <a:r>
                <a:rPr lang="zh-CN" dirty="0">
                  <a:solidFill>
                    <a:schemeClr val="tx1">
                      <a:lumMod val="85000"/>
                      <a:lumOff val="15000"/>
                    </a:schemeClr>
                  </a:solidFill>
                </a:rPr>
                <a:t>图片素材：</a:t>
              </a:r>
              <a:r>
                <a:rPr lang="en-US" altLang="zh-CN" dirty="0">
                  <a:solidFill>
                    <a:schemeClr val="tx1">
                      <a:lumMod val="85000"/>
                      <a:lumOff val="15000"/>
                    </a:schemeClr>
                  </a:solidFill>
                </a:rPr>
                <a:t>@</a:t>
              </a:r>
              <a:r>
                <a:rPr lang="zh-CN" dirty="0">
                  <a:solidFill>
                    <a:schemeClr val="tx1">
                      <a:lumMod val="85000"/>
                      <a:lumOff val="15000"/>
                    </a:schemeClr>
                  </a:solidFill>
                </a:rPr>
                <a:t>图说石大</a:t>
              </a:r>
              <a:endParaRPr lang="en-US" altLang="zh-CN" dirty="0">
                <a:solidFill>
                  <a:schemeClr val="tx1">
                    <a:lumMod val="85000"/>
                    <a:lumOff val="15000"/>
                  </a:schemeClr>
                </a:solidFill>
              </a:endParaRPr>
            </a:p>
            <a:p>
              <a:pPr algn="ctr">
                <a:lnSpc>
                  <a:spcPct val="130000"/>
                </a:lnSpc>
              </a:pPr>
              <a:r>
                <a:rPr lang="zh-CN" dirty="0">
                  <a:solidFill>
                    <a:schemeClr val="tx1">
                      <a:lumMod val="85000"/>
                      <a:lumOff val="15000"/>
                    </a:schemeClr>
                  </a:solidFill>
                </a:rPr>
                <a:t>主办方：秋叶</a:t>
              </a:r>
              <a:r>
                <a:rPr lang="en-US" altLang="zh-CN" dirty="0">
                  <a:solidFill>
                    <a:schemeClr val="tx1">
                      <a:lumMod val="85000"/>
                      <a:lumOff val="15000"/>
                    </a:schemeClr>
                  </a:solidFill>
                </a:rPr>
                <a:t>PPT</a:t>
              </a:r>
              <a:endParaRPr lang="en-US" altLang="zh-CN" dirty="0">
                <a:solidFill>
                  <a:schemeClr val="tx1">
                    <a:lumMod val="85000"/>
                    <a:lumOff val="15000"/>
                  </a:schemeClr>
                </a:solidFill>
              </a:endParaRPr>
            </a:p>
            <a:p>
              <a:pPr algn="ctr">
                <a:lnSpc>
                  <a:spcPct val="130000"/>
                </a:lnSpc>
              </a:pPr>
              <a:r>
                <a:rPr lang="zh-CN" dirty="0">
                  <a:solidFill>
                    <a:schemeClr val="tx1">
                      <a:lumMod val="85000"/>
                      <a:lumOff val="15000"/>
                    </a:schemeClr>
                  </a:solidFill>
                </a:rPr>
                <a:t>指导老师：老秦、伟崇</a:t>
              </a:r>
              <a:endParaRPr lang="zh-CN" dirty="0">
                <a:solidFill>
                  <a:schemeClr val="tx1">
                    <a:lumMod val="85000"/>
                    <a:lumOff val="15000"/>
                  </a:schemeClr>
                </a:solidFill>
              </a:endParaRPr>
            </a:p>
          </p:txBody>
        </p:sp>
      </p:grpSp>
      <p:grpSp>
        <p:nvGrpSpPr>
          <p:cNvPr id="23" name="组合 22"/>
          <p:cNvGrpSpPr/>
          <p:nvPr userDrawn="1"/>
        </p:nvGrpSpPr>
        <p:grpSpPr>
          <a:xfrm>
            <a:off x="7910519" y="1702820"/>
            <a:ext cx="3037175" cy="2341146"/>
            <a:chOff x="7911132" y="1981257"/>
            <a:chExt cx="3037175" cy="2341146"/>
          </a:xfrm>
        </p:grpSpPr>
        <p:cxnSp>
          <p:nvCxnSpPr>
            <p:cNvPr id="24" name="直接连接符 23"/>
            <p:cNvCxnSpPr/>
            <p:nvPr/>
          </p:nvCxnSpPr>
          <p:spPr>
            <a:xfrm>
              <a:off x="9043540" y="2585247"/>
              <a:ext cx="772358"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5" name="文本框 24"/>
            <p:cNvSpPr txBox="1"/>
            <p:nvPr/>
          </p:nvSpPr>
          <p:spPr>
            <a:xfrm>
              <a:off x="8827222" y="1981257"/>
              <a:ext cx="1204995" cy="400110"/>
            </a:xfrm>
            <a:prstGeom prst="rect">
              <a:avLst/>
            </a:prstGeom>
            <a:noFill/>
          </p:spPr>
          <p:txBody>
            <a:bodyPr wrap="square" lIns="90000" numCol="1" rtlCol="0">
              <a:spAutoFit/>
            </a:bodyPr>
            <a:lstStyle/>
            <a:p>
              <a:pPr algn="ctr"/>
              <a:r>
                <a:rPr lang="zh-CN" sz="2000" b="1" dirty="0">
                  <a:solidFill>
                    <a:schemeClr val="accent1"/>
                  </a:solidFill>
                  <a:latin typeface="+mj-ea"/>
                  <a:ea typeface="+mj-ea"/>
                </a:rPr>
                <a:t>版权说明</a:t>
              </a:r>
              <a:endParaRPr lang="zh-CN" sz="2000" b="1" dirty="0">
                <a:solidFill>
                  <a:schemeClr val="accent1"/>
                </a:solidFill>
                <a:latin typeface="+mj-ea"/>
                <a:ea typeface="+mj-ea"/>
              </a:endParaRPr>
            </a:p>
          </p:txBody>
        </p:sp>
        <p:sp>
          <p:nvSpPr>
            <p:cNvPr id="26" name="文本框 25"/>
            <p:cNvSpPr txBox="1"/>
            <p:nvPr/>
          </p:nvSpPr>
          <p:spPr>
            <a:xfrm>
              <a:off x="7911132" y="2823851"/>
              <a:ext cx="3037175" cy="1498552"/>
            </a:xfrm>
            <a:prstGeom prst="rect">
              <a:avLst/>
            </a:prstGeom>
            <a:noFill/>
          </p:spPr>
          <p:txBody>
            <a:bodyPr wrap="square" lIns="90000" numCol="1" rtlCol="0">
              <a:spAutoFit/>
            </a:bodyPr>
            <a:lstStyle/>
            <a:p>
              <a:pPr algn="ctr">
                <a:lnSpc>
                  <a:spcPct val="130000"/>
                </a:lnSpc>
              </a:pPr>
              <a:r>
                <a:rPr lang="zh-CN" dirty="0">
                  <a:solidFill>
                    <a:schemeClr val="tx1">
                      <a:lumMod val="85000"/>
                      <a:lumOff val="15000"/>
                    </a:schemeClr>
                  </a:solidFill>
                </a:rPr>
                <a:t>本套模板为</a:t>
              </a:r>
              <a:r>
                <a:rPr lang="zh-CN" b="1" dirty="0">
                  <a:solidFill>
                    <a:schemeClr val="tx1">
                      <a:lumMod val="85000"/>
                      <a:lumOff val="15000"/>
                    </a:schemeClr>
                  </a:solidFill>
                  <a:latin typeface="+mj-ea"/>
                  <a:ea typeface="+mj-ea"/>
                </a:rPr>
                <a:t>公益性质</a:t>
              </a:r>
              <a:endParaRPr lang="en-US" altLang="zh-CN" b="1" dirty="0">
                <a:solidFill>
                  <a:schemeClr val="tx1">
                    <a:lumMod val="85000"/>
                    <a:lumOff val="15000"/>
                  </a:schemeClr>
                </a:solidFill>
                <a:latin typeface="+mj-ea"/>
                <a:ea typeface="+mj-ea"/>
              </a:endParaRPr>
            </a:p>
            <a:p>
              <a:pPr algn="ctr">
                <a:lnSpc>
                  <a:spcPct val="130000"/>
                </a:lnSpc>
              </a:pPr>
              <a:r>
                <a:rPr lang="zh-CN" b="1" dirty="0">
                  <a:solidFill>
                    <a:schemeClr val="tx1">
                      <a:lumMod val="85000"/>
                      <a:lumOff val="15000"/>
                    </a:schemeClr>
                  </a:solidFill>
                  <a:latin typeface="+mj-ea"/>
                  <a:ea typeface="+mj-ea"/>
                </a:rPr>
                <a:t>免费</a:t>
              </a:r>
              <a:r>
                <a:rPr lang="zh-CN" dirty="0">
                  <a:solidFill>
                    <a:schemeClr val="tx1">
                      <a:lumMod val="85000"/>
                      <a:lumOff val="15000"/>
                    </a:schemeClr>
                  </a:solidFill>
                </a:rPr>
                <a:t>赠与学校师生使用</a:t>
              </a:r>
              <a:endParaRPr lang="en-US" altLang="zh-CN" dirty="0">
                <a:solidFill>
                  <a:schemeClr val="tx1">
                    <a:lumMod val="85000"/>
                    <a:lumOff val="15000"/>
                  </a:schemeClr>
                </a:solidFill>
              </a:endParaRPr>
            </a:p>
            <a:p>
              <a:pPr algn="ctr">
                <a:lnSpc>
                  <a:spcPct val="130000"/>
                </a:lnSpc>
              </a:pPr>
              <a:r>
                <a:rPr lang="zh-CN" dirty="0">
                  <a:solidFill>
                    <a:schemeClr val="tx1">
                      <a:lumMod val="85000"/>
                      <a:lumOff val="15000"/>
                    </a:schemeClr>
                  </a:solidFill>
                </a:rPr>
                <a:t>盈利行为请勿相信</a:t>
              </a:r>
              <a:endParaRPr lang="en-US" altLang="zh-CN" dirty="0">
                <a:solidFill>
                  <a:schemeClr val="tx1">
                    <a:lumMod val="85000"/>
                    <a:lumOff val="15000"/>
                  </a:schemeClr>
                </a:solidFill>
              </a:endParaRPr>
            </a:p>
            <a:p>
              <a:pPr algn="ctr">
                <a:lnSpc>
                  <a:spcPct val="130000"/>
                </a:lnSpc>
              </a:pPr>
              <a:r>
                <a:rPr lang="zh-CN" dirty="0">
                  <a:solidFill>
                    <a:schemeClr val="tx1">
                      <a:lumMod val="85000"/>
                      <a:lumOff val="15000"/>
                    </a:schemeClr>
                  </a:solidFill>
                </a:rPr>
                <a:t>商用请注意图片和字体版权</a:t>
              </a:r>
              <a:endParaRPr lang="zh-CN" dirty="0">
                <a:solidFill>
                  <a:schemeClr val="tx1">
                    <a:lumMod val="85000"/>
                    <a:lumOff val="15000"/>
                  </a:schemeClr>
                </a:solidFill>
              </a:endParaRPr>
            </a:p>
          </p:txBody>
        </p:sp>
      </p:grpSp>
      <p:cxnSp>
        <p:nvCxnSpPr>
          <p:cNvPr id="27" name="直接连接符 26"/>
          <p:cNvCxnSpPr/>
          <p:nvPr userDrawn="1"/>
        </p:nvCxnSpPr>
        <p:spPr>
          <a:xfrm>
            <a:off x="7762860" y="1863214"/>
            <a:ext cx="0" cy="202035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28" name="组合 27"/>
          <p:cNvGrpSpPr/>
          <p:nvPr userDrawn="1"/>
        </p:nvGrpSpPr>
        <p:grpSpPr>
          <a:xfrm>
            <a:off x="3179324" y="4339865"/>
            <a:ext cx="6852280" cy="1560741"/>
            <a:chOff x="3179937" y="4561006"/>
            <a:chExt cx="6852280" cy="1560741"/>
          </a:xfrm>
        </p:grpSpPr>
        <p:pic>
          <p:nvPicPr>
            <p:cNvPr id="29" name="图片 28"/>
            <p:cNvPicPr>
              <a:picLocks noChangeAspect="1"/>
            </p:cNvPicPr>
            <p:nvPr/>
          </p:nvPicPr>
          <p:blipFill rotWithShape="1">
            <a:blip r:embed="rId5"/>
            <a:srcRect b="18818"/>
            <a:stretch>
              <a:fillRect/>
            </a:stretch>
          </p:blipFill>
          <p:spPr>
            <a:xfrm>
              <a:off x="3179937" y="4561006"/>
              <a:ext cx="1402932" cy="1560741"/>
            </a:xfrm>
            <a:prstGeom prst="rect">
              <a:avLst/>
            </a:prstGeom>
          </p:spPr>
        </p:pic>
        <p:sp>
          <p:nvSpPr>
            <p:cNvPr id="30" name="文本框 29"/>
            <p:cNvSpPr txBox="1"/>
            <p:nvPr/>
          </p:nvSpPr>
          <p:spPr>
            <a:xfrm>
              <a:off x="4934551" y="4772150"/>
              <a:ext cx="5097666" cy="1138453"/>
            </a:xfrm>
            <a:prstGeom prst="rect">
              <a:avLst/>
            </a:prstGeom>
            <a:noFill/>
          </p:spPr>
          <p:txBody>
            <a:bodyPr wrap="square" numCol="1" rtlCol="0">
              <a:spAutoFit/>
            </a:bodyPr>
            <a:lstStyle/>
            <a:p>
              <a:pPr>
                <a:lnSpc>
                  <a:spcPct val="130000"/>
                </a:lnSpc>
              </a:pPr>
              <a:r>
                <a:rPr lang="zh-CN" dirty="0"/>
                <a:t>有什么想对作者说的吗</a:t>
              </a:r>
              <a:endParaRPr lang="en-US" altLang="zh-CN" dirty="0"/>
            </a:p>
            <a:p>
              <a:pPr>
                <a:lnSpc>
                  <a:spcPct val="130000"/>
                </a:lnSpc>
              </a:pPr>
              <a:r>
                <a:rPr lang="zh-CN" dirty="0"/>
                <a:t>对模板还有更好的建议或者使用方面的困惑吗</a:t>
              </a:r>
              <a:endParaRPr lang="en-US" altLang="zh-CN" dirty="0"/>
            </a:p>
            <a:p>
              <a:pPr>
                <a:lnSpc>
                  <a:spcPct val="130000"/>
                </a:lnSpc>
              </a:pPr>
              <a:r>
                <a:rPr lang="zh-CN" dirty="0"/>
                <a:t>欢迎加入模板公测</a:t>
              </a:r>
              <a:r>
                <a:rPr lang="en-US" altLang="zh-CN" dirty="0"/>
                <a:t>QQ</a:t>
              </a:r>
              <a:r>
                <a:rPr lang="zh-CN" dirty="0"/>
                <a:t>群</a:t>
              </a:r>
              <a:r>
                <a:rPr lang="en-US" altLang="zh-CN" dirty="0"/>
                <a:t>~(</a:t>
              </a:r>
              <a:r>
                <a:rPr lang="zh-CN" dirty="0"/>
                <a:t>群号：</a:t>
              </a:r>
              <a:r>
                <a:rPr lang="en-US" altLang="zh-CN" dirty="0"/>
                <a:t>521252309)</a:t>
              </a:r>
              <a:endParaRPr lang="zh-CN" dirty="0"/>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空白">
    <p:spTree>
      <p:nvGrpSpPr>
        <p:cNvPr id="1" name=""/>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3" Type="http://schemas.openxmlformats.org/officeDocument/2006/relationships/theme" Target="../theme/theme1.xml"/><Relationship Id="rId22" Type="http://schemas.openxmlformats.org/officeDocument/2006/relationships/image" Target="../media/image7.png"/><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5" Type="http://schemas.openxmlformats.org/officeDocument/2006/relationships/theme" Target="../theme/theme2.xml"/><Relationship Id="rId4" Type="http://schemas.openxmlformats.org/officeDocument/2006/relationships/slideLayout" Target="../slideLayouts/slideLayout25.xml"/><Relationship Id="rId3" Type="http://schemas.openxmlformats.org/officeDocument/2006/relationships/slideLayout" Target="../slideLayouts/slideLayout24.xml"/><Relationship Id="rId2" Type="http://schemas.openxmlformats.org/officeDocument/2006/relationships/slideLayout" Target="../slideLayouts/slideLayout23.xml"/><Relationship Id="rId1"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pic>
        <p:nvPicPr>
          <p:cNvPr id="7" name="图片 6"/>
          <p:cNvPicPr>
            <a:picLocks noChangeAspect="1"/>
          </p:cNvPicPr>
          <p:nvPr userDrawn="1"/>
        </p:nvPicPr>
        <p:blipFill>
          <a:blip r:embed="rId22"/>
          <a:stretch>
            <a:fillRect/>
          </a:stretch>
        </p:blipFill>
        <p:spPr>
          <a:xfrm>
            <a:off x="0" y="1"/>
            <a:ext cx="12192000" cy="6857999"/>
          </a:xfrm>
          <a:prstGeom prst="rect">
            <a:avLst/>
          </a:prstGeom>
        </p:spPr>
      </p:pic>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numCol="1" rtlCol="0" anchor="ctr">
            <a:normAutofit/>
          </a:bodyPr>
          <a:lstStyle/>
          <a:p>
            <a:r>
              <a:rPr lang="zh-CN"/>
              <a:t>单击此处编辑母版标题样式</a:t>
            </a:r>
            <a:endParaRPr lang="zh-CN"/>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numCol="1" rtlCol="0">
            <a:normAutofit/>
          </a:bodyPr>
          <a:lstStyle/>
          <a:p>
            <a:pPr lvl="0"/>
            <a:r>
              <a:rPr lang="zh-CN"/>
              <a:t>编辑母版文本样式</a:t>
            </a:r>
            <a:endParaRPr lang="zh-CN"/>
          </a:p>
          <a:p>
            <a:pPr lvl="1"/>
            <a:r>
              <a:rPr lang="zh-CN"/>
              <a:t>第二级</a:t>
            </a:r>
            <a:endParaRPr lang="zh-CN"/>
          </a:p>
          <a:p>
            <a:pPr lvl="2"/>
            <a:r>
              <a:rPr lang="zh-CN"/>
              <a:t>第三级</a:t>
            </a:r>
            <a:endParaRPr lang="zh-CN"/>
          </a:p>
          <a:p>
            <a:pPr lvl="3"/>
            <a:r>
              <a:rPr lang="zh-CN"/>
              <a:t>第四级</a:t>
            </a:r>
            <a:endParaRPr lang="zh-CN"/>
          </a:p>
          <a:p>
            <a:pPr lvl="4"/>
            <a:r>
              <a:rPr lang="zh-CN"/>
              <a:t>第五级</a:t>
            </a:r>
            <a:endParaRPr lang="zh-CN"/>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numCol="1" rtlCol="0" anchor="ctr"/>
          <a:lstStyle>
            <a:lvl1pPr algn="l">
              <a:defRPr sz="1200">
                <a:solidFill>
                  <a:schemeClr val="tx1">
                    <a:tint val="75000"/>
                  </a:schemeClr>
                </a:solidFill>
              </a:defRPr>
            </a:lvl1pPr>
          </a:lstStyle>
          <a:p>
            <a:fld id="{BB87D1D0-11BC-4610-B275-571C8521F02E}" type="datetimeFigureOut">
              <a:rPr lang="zh-CN" altLang="en-US" smtClean="0"/>
            </a:fld>
            <a:endParaRPr lang="zh-CN"/>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numCol="1" rtlCol="0" anchor="ctr"/>
          <a:lstStyle>
            <a:lvl1pPr algn="ctr">
              <a:defRPr sz="1200">
                <a:solidFill>
                  <a:schemeClr val="tx1">
                    <a:tint val="75000"/>
                  </a:schemeClr>
                </a:solidFill>
              </a:defRPr>
            </a:lvl1pPr>
          </a:lstStyle>
          <a:p>
            <a:endParaRPr lang="zh-CN"/>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numCol="1" rtlCol="0" anchor="ctr"/>
          <a:lstStyle>
            <a:lvl1pPr algn="r">
              <a:defRPr sz="1200">
                <a:solidFill>
                  <a:schemeClr val="tx1">
                    <a:tint val="75000"/>
                  </a:schemeClr>
                </a:solidFill>
              </a:defRPr>
            </a:lvl1pPr>
          </a:lstStyle>
          <a:p>
            <a:fld id="{FD67563A-2BCF-4CDB-AAE4-8FFF0BA89BF6}" type="slidenum">
              <a:rPr lang="zh-CN" smtClean="0"/>
            </a:fld>
            <a:endParaRPr lang="zh-CN"/>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lt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42"/>
            <a:ext cx="10515600" cy="1325624"/>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838200" y="1825708"/>
            <a:ext cx="10515600" cy="4351537"/>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en-US" dirty="0"/>
          </a:p>
        </p:txBody>
      </p:sp>
      <p:sp>
        <p:nvSpPr>
          <p:cNvPr id="4" name="Date Placeholder 3"/>
          <p:cNvSpPr>
            <a:spLocks noGrp="1"/>
          </p:cNvSpPr>
          <p:nvPr>
            <p:ph type="dt" sz="half" idx="2"/>
          </p:nvPr>
        </p:nvSpPr>
        <p:spPr>
          <a:xfrm>
            <a:off x="838200" y="6356641"/>
            <a:ext cx="2743200" cy="365142"/>
          </a:xfrm>
          <a:prstGeom prst="rect">
            <a:avLst/>
          </a:prstGeom>
        </p:spPr>
        <p:txBody>
          <a:bodyPr vert="horz" lIns="91440" tIns="45720" rIns="91440" bIns="45720" rtlCol="0" anchor="ctr"/>
          <a:lstStyle>
            <a:lvl1pPr algn="l">
              <a:defRPr sz="1185">
                <a:solidFill>
                  <a:schemeClr val="tx1">
                    <a:tint val="75000"/>
                  </a:schemeClr>
                </a:solidFill>
              </a:defRPr>
            </a:lvl1pPr>
          </a:lstStyle>
          <a:p>
            <a:fld id="{EE469A07-DD7B-480F-8706-83E24FCA5DDB}" type="datetime1">
              <a:rPr lang="zh-CN" altLang="en-US" smtClean="0"/>
            </a:fld>
            <a:endParaRPr lang="zh-CN" altLang="en-US"/>
          </a:p>
        </p:txBody>
      </p:sp>
      <p:sp>
        <p:nvSpPr>
          <p:cNvPr id="5" name="Footer Placeholder 4"/>
          <p:cNvSpPr>
            <a:spLocks noGrp="1"/>
          </p:cNvSpPr>
          <p:nvPr>
            <p:ph type="ftr" sz="quarter" idx="3"/>
          </p:nvPr>
        </p:nvSpPr>
        <p:spPr>
          <a:xfrm>
            <a:off x="4038600" y="6356641"/>
            <a:ext cx="4114800" cy="365142"/>
          </a:xfrm>
          <a:prstGeom prst="rect">
            <a:avLst/>
          </a:prstGeom>
        </p:spPr>
        <p:txBody>
          <a:bodyPr vert="horz" lIns="91440" tIns="45720" rIns="91440" bIns="45720" rtlCol="0" anchor="ctr"/>
          <a:lstStyle>
            <a:lvl1pPr algn="ctr">
              <a:defRPr sz="1185">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8610600" y="6356641"/>
            <a:ext cx="2743200" cy="365142"/>
          </a:xfrm>
          <a:prstGeom prst="rect">
            <a:avLst/>
          </a:prstGeom>
        </p:spPr>
        <p:txBody>
          <a:bodyPr vert="horz" lIns="91440" tIns="45720" rIns="91440" bIns="45720" rtlCol="0" anchor="ctr"/>
          <a:lstStyle>
            <a:lvl1pPr algn="r">
              <a:defRPr sz="1185">
                <a:solidFill>
                  <a:schemeClr val="tx1">
                    <a:tint val="75000"/>
                  </a:schemeClr>
                </a:solidFill>
              </a:defRPr>
            </a:lvl1pPr>
          </a:lstStyle>
          <a:p>
            <a:fld id="{A149012F-9AD8-483C-AEC0-E40DC2CCE482}"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Lst>
  <p:hf hdr="0" ftr="0" dt="0"/>
  <p:txStyles>
    <p:titleStyle>
      <a:lvl1pPr algn="l" defTabSz="902335" rtl="0" eaLnBrk="1" latinLnBrk="0" hangingPunct="1">
        <a:lnSpc>
          <a:spcPct val="90000"/>
        </a:lnSpc>
        <a:spcBef>
          <a:spcPct val="0"/>
        </a:spcBef>
        <a:buNone/>
        <a:defRPr sz="4345" kern="1200">
          <a:solidFill>
            <a:schemeClr val="tx1"/>
          </a:solidFill>
          <a:latin typeface="+mj-lt"/>
          <a:ea typeface="+mj-ea"/>
          <a:cs typeface="+mj-cs"/>
        </a:defRPr>
      </a:lvl1pPr>
    </p:titleStyle>
    <p:bodyStyle>
      <a:lvl1pPr marL="225425" indent="-225425" algn="l" defTabSz="902335" rtl="0" eaLnBrk="1" latinLnBrk="0" hangingPunct="1">
        <a:lnSpc>
          <a:spcPct val="90000"/>
        </a:lnSpc>
        <a:spcBef>
          <a:spcPct val="198000"/>
        </a:spcBef>
        <a:buFont typeface="Arial" panose="020B0604020202020204" pitchFamily="34" charset="0"/>
        <a:buChar char="•"/>
        <a:defRPr sz="2765" kern="1200">
          <a:solidFill>
            <a:schemeClr val="tx1"/>
          </a:solidFill>
          <a:latin typeface="+mn-lt"/>
          <a:ea typeface="+mn-ea"/>
          <a:cs typeface="+mn-cs"/>
        </a:defRPr>
      </a:lvl1pPr>
      <a:lvl2pPr marL="676910" indent="-225425" algn="l" defTabSz="902335" rtl="0" eaLnBrk="1" latinLnBrk="0" hangingPunct="1">
        <a:lnSpc>
          <a:spcPct val="90000"/>
        </a:lnSpc>
        <a:spcBef>
          <a:spcPct val="99000"/>
        </a:spcBef>
        <a:buFont typeface="Arial" panose="020B0604020202020204" pitchFamily="34" charset="0"/>
        <a:buChar char="•"/>
        <a:defRPr sz="2370" kern="1200">
          <a:solidFill>
            <a:schemeClr val="tx1"/>
          </a:solidFill>
          <a:latin typeface="+mn-lt"/>
          <a:ea typeface="+mn-ea"/>
          <a:cs typeface="+mn-cs"/>
        </a:defRPr>
      </a:lvl2pPr>
      <a:lvl3pPr marL="1128395" indent="-225425" algn="l" defTabSz="902335" rtl="0" eaLnBrk="1" latinLnBrk="0" hangingPunct="1">
        <a:lnSpc>
          <a:spcPct val="90000"/>
        </a:lnSpc>
        <a:spcBef>
          <a:spcPct val="99000"/>
        </a:spcBef>
        <a:buFont typeface="Arial" panose="020B0604020202020204" pitchFamily="34" charset="0"/>
        <a:buChar char="•"/>
        <a:defRPr sz="1975" kern="1200">
          <a:solidFill>
            <a:schemeClr val="tx1"/>
          </a:solidFill>
          <a:latin typeface="+mn-lt"/>
          <a:ea typeface="+mn-ea"/>
          <a:cs typeface="+mn-cs"/>
        </a:defRPr>
      </a:lvl3pPr>
      <a:lvl4pPr marL="1579245" indent="-225425" algn="l" defTabSz="902335" rtl="0" eaLnBrk="1" latinLnBrk="0" hangingPunct="1">
        <a:lnSpc>
          <a:spcPct val="90000"/>
        </a:lnSpc>
        <a:spcBef>
          <a:spcPct val="99000"/>
        </a:spcBef>
        <a:buFont typeface="Arial" panose="020B0604020202020204" pitchFamily="34" charset="0"/>
        <a:buChar char="•"/>
        <a:defRPr sz="1775" kern="1200">
          <a:solidFill>
            <a:schemeClr val="tx1"/>
          </a:solidFill>
          <a:latin typeface="+mn-lt"/>
          <a:ea typeface="+mn-ea"/>
          <a:cs typeface="+mn-cs"/>
        </a:defRPr>
      </a:lvl4pPr>
      <a:lvl5pPr marL="2030730" indent="-225425" algn="l" defTabSz="902335" rtl="0" eaLnBrk="1" latinLnBrk="0" hangingPunct="1">
        <a:lnSpc>
          <a:spcPct val="90000"/>
        </a:lnSpc>
        <a:spcBef>
          <a:spcPct val="99000"/>
        </a:spcBef>
        <a:buFont typeface="Arial" panose="020B0604020202020204" pitchFamily="34" charset="0"/>
        <a:buChar char="•"/>
        <a:defRPr sz="1775" kern="1200">
          <a:solidFill>
            <a:schemeClr val="tx1"/>
          </a:solidFill>
          <a:latin typeface="+mn-lt"/>
          <a:ea typeface="+mn-ea"/>
          <a:cs typeface="+mn-cs"/>
        </a:defRPr>
      </a:lvl5pPr>
      <a:lvl6pPr marL="2482215" indent="-225425" algn="l" defTabSz="902335" rtl="0" eaLnBrk="1" latinLnBrk="0" hangingPunct="1">
        <a:lnSpc>
          <a:spcPct val="90000"/>
        </a:lnSpc>
        <a:spcBef>
          <a:spcPct val="99000"/>
        </a:spcBef>
        <a:buFont typeface="Arial" panose="020B0604020202020204" pitchFamily="34" charset="0"/>
        <a:buChar char="•"/>
        <a:defRPr sz="1775" kern="1200">
          <a:solidFill>
            <a:schemeClr val="tx1"/>
          </a:solidFill>
          <a:latin typeface="+mn-lt"/>
          <a:ea typeface="+mn-ea"/>
          <a:cs typeface="+mn-cs"/>
        </a:defRPr>
      </a:lvl6pPr>
      <a:lvl7pPr marL="2933065" indent="-225425" algn="l" defTabSz="902335" rtl="0" eaLnBrk="1" latinLnBrk="0" hangingPunct="1">
        <a:lnSpc>
          <a:spcPct val="90000"/>
        </a:lnSpc>
        <a:spcBef>
          <a:spcPct val="99000"/>
        </a:spcBef>
        <a:buFont typeface="Arial" panose="020B0604020202020204" pitchFamily="34" charset="0"/>
        <a:buChar char="•"/>
        <a:defRPr sz="1775" kern="1200">
          <a:solidFill>
            <a:schemeClr val="tx1"/>
          </a:solidFill>
          <a:latin typeface="+mn-lt"/>
          <a:ea typeface="+mn-ea"/>
          <a:cs typeface="+mn-cs"/>
        </a:defRPr>
      </a:lvl7pPr>
      <a:lvl8pPr marL="3384550" indent="-225425" algn="l" defTabSz="902335" rtl="0" eaLnBrk="1" latinLnBrk="0" hangingPunct="1">
        <a:lnSpc>
          <a:spcPct val="90000"/>
        </a:lnSpc>
        <a:spcBef>
          <a:spcPct val="99000"/>
        </a:spcBef>
        <a:buFont typeface="Arial" panose="020B0604020202020204" pitchFamily="34" charset="0"/>
        <a:buChar char="•"/>
        <a:defRPr sz="1775" kern="1200">
          <a:solidFill>
            <a:schemeClr val="tx1"/>
          </a:solidFill>
          <a:latin typeface="+mn-lt"/>
          <a:ea typeface="+mn-ea"/>
          <a:cs typeface="+mn-cs"/>
        </a:defRPr>
      </a:lvl8pPr>
      <a:lvl9pPr marL="3836035" indent="-225425" algn="l" defTabSz="902335" rtl="0" eaLnBrk="1" latinLnBrk="0" hangingPunct="1">
        <a:lnSpc>
          <a:spcPct val="90000"/>
        </a:lnSpc>
        <a:spcBef>
          <a:spcPct val="99000"/>
        </a:spcBef>
        <a:buFont typeface="Arial" panose="020B0604020202020204" pitchFamily="34" charset="0"/>
        <a:buChar char="•"/>
        <a:defRPr sz="1775" kern="1200">
          <a:solidFill>
            <a:schemeClr val="tx1"/>
          </a:solidFill>
          <a:latin typeface="+mn-lt"/>
          <a:ea typeface="+mn-ea"/>
          <a:cs typeface="+mn-cs"/>
        </a:defRPr>
      </a:lvl9pPr>
    </p:bodyStyle>
    <p:otherStyle>
      <a:defPPr>
        <a:defRPr lang="en-US"/>
      </a:defPPr>
      <a:lvl1pPr marL="0" algn="l" defTabSz="902335" rtl="0" eaLnBrk="1" latinLnBrk="0" hangingPunct="1">
        <a:defRPr sz="1775" kern="1200">
          <a:solidFill>
            <a:schemeClr val="tx1"/>
          </a:solidFill>
          <a:latin typeface="+mn-lt"/>
          <a:ea typeface="+mn-ea"/>
          <a:cs typeface="+mn-cs"/>
        </a:defRPr>
      </a:lvl1pPr>
      <a:lvl2pPr marL="451485" algn="l" defTabSz="902335" rtl="0" eaLnBrk="1" latinLnBrk="0" hangingPunct="1">
        <a:defRPr sz="1775" kern="1200">
          <a:solidFill>
            <a:schemeClr val="tx1"/>
          </a:solidFill>
          <a:latin typeface="+mn-lt"/>
          <a:ea typeface="+mn-ea"/>
          <a:cs typeface="+mn-cs"/>
        </a:defRPr>
      </a:lvl2pPr>
      <a:lvl3pPr marL="902335" algn="l" defTabSz="902335" rtl="0" eaLnBrk="1" latinLnBrk="0" hangingPunct="1">
        <a:defRPr sz="1775" kern="1200">
          <a:solidFill>
            <a:schemeClr val="tx1"/>
          </a:solidFill>
          <a:latin typeface="+mn-lt"/>
          <a:ea typeface="+mn-ea"/>
          <a:cs typeface="+mn-cs"/>
        </a:defRPr>
      </a:lvl3pPr>
      <a:lvl4pPr marL="1353820" algn="l" defTabSz="902335" rtl="0" eaLnBrk="1" latinLnBrk="0" hangingPunct="1">
        <a:defRPr sz="1775" kern="1200">
          <a:solidFill>
            <a:schemeClr val="tx1"/>
          </a:solidFill>
          <a:latin typeface="+mn-lt"/>
          <a:ea typeface="+mn-ea"/>
          <a:cs typeface="+mn-cs"/>
        </a:defRPr>
      </a:lvl4pPr>
      <a:lvl5pPr marL="1805305" algn="l" defTabSz="902335" rtl="0" eaLnBrk="1" latinLnBrk="0" hangingPunct="1">
        <a:defRPr sz="1775" kern="1200">
          <a:solidFill>
            <a:schemeClr val="tx1"/>
          </a:solidFill>
          <a:latin typeface="+mn-lt"/>
          <a:ea typeface="+mn-ea"/>
          <a:cs typeface="+mn-cs"/>
        </a:defRPr>
      </a:lvl5pPr>
      <a:lvl6pPr marL="2256155" algn="l" defTabSz="902335" rtl="0" eaLnBrk="1" latinLnBrk="0" hangingPunct="1">
        <a:defRPr sz="1775" kern="1200">
          <a:solidFill>
            <a:schemeClr val="tx1"/>
          </a:solidFill>
          <a:latin typeface="+mn-lt"/>
          <a:ea typeface="+mn-ea"/>
          <a:cs typeface="+mn-cs"/>
        </a:defRPr>
      </a:lvl6pPr>
      <a:lvl7pPr marL="2707640" algn="l" defTabSz="902335" rtl="0" eaLnBrk="1" latinLnBrk="0" hangingPunct="1">
        <a:defRPr sz="1775" kern="1200">
          <a:solidFill>
            <a:schemeClr val="tx1"/>
          </a:solidFill>
          <a:latin typeface="+mn-lt"/>
          <a:ea typeface="+mn-ea"/>
          <a:cs typeface="+mn-cs"/>
        </a:defRPr>
      </a:lvl7pPr>
      <a:lvl8pPr marL="3159125" algn="l" defTabSz="902335" rtl="0" eaLnBrk="1" latinLnBrk="0" hangingPunct="1">
        <a:defRPr sz="1775" kern="1200">
          <a:solidFill>
            <a:schemeClr val="tx1"/>
          </a:solidFill>
          <a:latin typeface="+mn-lt"/>
          <a:ea typeface="+mn-ea"/>
          <a:cs typeface="+mn-cs"/>
        </a:defRPr>
      </a:lvl8pPr>
      <a:lvl9pPr marL="3609975" algn="l" defTabSz="902335" rtl="0" eaLnBrk="1" latinLnBrk="0" hangingPunct="1">
        <a:defRPr sz="1775"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9.xml"/></Relationships>
</file>

<file path=ppt/slides/_rels/slide10.xml.rels><?xml version="1.0" encoding="UTF-8" standalone="yes"?>
<Relationships xmlns="http://schemas.openxmlformats.org/package/2006/relationships"><Relationship Id="rId5" Type="http://schemas.openxmlformats.org/officeDocument/2006/relationships/notesSlide" Target="../notesSlides/notesSlide10.xml"/><Relationship Id="rId4" Type="http://schemas.openxmlformats.org/officeDocument/2006/relationships/slideLayout" Target="../slideLayouts/slideLayout23.xml"/><Relationship Id="rId3" Type="http://schemas.openxmlformats.org/officeDocument/2006/relationships/image" Target="../media/image18.jpeg"/><Relationship Id="rId2" Type="http://schemas.openxmlformats.org/officeDocument/2006/relationships/tags" Target="../tags/tag18.xml"/><Relationship Id="rId1" Type="http://schemas.openxmlformats.org/officeDocument/2006/relationships/tags" Target="../tags/tag17.xml"/></Relationships>
</file>

<file path=ppt/slides/_rels/slide11.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23.xml"/><Relationship Id="rId2" Type="http://schemas.openxmlformats.org/officeDocument/2006/relationships/image" Target="../media/image19.jpeg"/><Relationship Id="rId1" Type="http://schemas.openxmlformats.org/officeDocument/2006/relationships/tags" Target="../tags/tag19.xml"/></Relationships>
</file>

<file path=ppt/slides/_rels/slide12.xml.rels><?xml version="1.0" encoding="UTF-8" standalone="yes"?>
<Relationships xmlns="http://schemas.openxmlformats.org/package/2006/relationships"><Relationship Id="rId8" Type="http://schemas.openxmlformats.org/officeDocument/2006/relationships/notesSlide" Target="../notesSlides/notesSlide12.xml"/><Relationship Id="rId7" Type="http://schemas.openxmlformats.org/officeDocument/2006/relationships/slideLayout" Target="../slideLayouts/slideLayout23.xml"/><Relationship Id="rId6" Type="http://schemas.openxmlformats.org/officeDocument/2006/relationships/image" Target="../media/image21.png"/><Relationship Id="rId5" Type="http://schemas.openxmlformats.org/officeDocument/2006/relationships/tags" Target="../tags/tag22.xml"/><Relationship Id="rId4" Type="http://schemas.openxmlformats.org/officeDocument/2006/relationships/image" Target="../media/image20.png"/><Relationship Id="rId3" Type="http://schemas.openxmlformats.org/officeDocument/2006/relationships/tags" Target="../tags/tag21.xml"/><Relationship Id="rId2" Type="http://schemas.openxmlformats.org/officeDocument/2006/relationships/image" Target="../media/image19.jpeg"/><Relationship Id="rId1" Type="http://schemas.openxmlformats.org/officeDocument/2006/relationships/tags" Target="../tags/tag20.xml"/></Relationships>
</file>

<file path=ppt/slides/_rels/slide13.xml.rels><?xml version="1.0" encoding="UTF-8" standalone="yes"?>
<Relationships xmlns="http://schemas.openxmlformats.org/package/2006/relationships"><Relationship Id="rId7" Type="http://schemas.openxmlformats.org/officeDocument/2006/relationships/notesSlide" Target="../notesSlides/notesSlide13.xml"/><Relationship Id="rId6" Type="http://schemas.openxmlformats.org/officeDocument/2006/relationships/slideLayout" Target="../slideLayouts/slideLayout23.xml"/><Relationship Id="rId5" Type="http://schemas.openxmlformats.org/officeDocument/2006/relationships/image" Target="../media/image22.jpeg"/><Relationship Id="rId4" Type="http://schemas.openxmlformats.org/officeDocument/2006/relationships/tags" Target="../tags/tag25.xml"/><Relationship Id="rId3" Type="http://schemas.openxmlformats.org/officeDocument/2006/relationships/image" Target="../media/image18.jpeg"/><Relationship Id="rId2" Type="http://schemas.openxmlformats.org/officeDocument/2006/relationships/tags" Target="../tags/tag24.xml"/><Relationship Id="rId1" Type="http://schemas.openxmlformats.org/officeDocument/2006/relationships/tags" Target="../tags/tag23.xml"/></Relationships>
</file>

<file path=ppt/slides/_rels/slide14.xml.rels><?xml version="1.0" encoding="UTF-8" standalone="yes"?>
<Relationships xmlns="http://schemas.openxmlformats.org/package/2006/relationships"><Relationship Id="rId4" Type="http://schemas.openxmlformats.org/officeDocument/2006/relationships/notesSlide" Target="../notesSlides/notesSlide14.xml"/><Relationship Id="rId3" Type="http://schemas.openxmlformats.org/officeDocument/2006/relationships/slideLayout" Target="../slideLayouts/slideLayout23.xml"/><Relationship Id="rId2" Type="http://schemas.openxmlformats.org/officeDocument/2006/relationships/image" Target="../media/image23.png"/><Relationship Id="rId1" Type="http://schemas.openxmlformats.org/officeDocument/2006/relationships/tags" Target="../tags/tag26.xml"/></Relationships>
</file>

<file path=ppt/slides/_rels/slide15.xml.rels><?xml version="1.0" encoding="UTF-8" standalone="yes"?>
<Relationships xmlns="http://schemas.openxmlformats.org/package/2006/relationships"><Relationship Id="rId6" Type="http://schemas.openxmlformats.org/officeDocument/2006/relationships/notesSlide" Target="../notesSlides/notesSlide15.xml"/><Relationship Id="rId5" Type="http://schemas.openxmlformats.org/officeDocument/2006/relationships/slideLayout" Target="../slideLayouts/slideLayout23.xml"/><Relationship Id="rId4" Type="http://schemas.openxmlformats.org/officeDocument/2006/relationships/image" Target="../media/image25.png"/><Relationship Id="rId3" Type="http://schemas.openxmlformats.org/officeDocument/2006/relationships/tags" Target="../tags/tag28.xml"/><Relationship Id="rId2" Type="http://schemas.openxmlformats.org/officeDocument/2006/relationships/image" Target="../media/image24.jpeg"/><Relationship Id="rId1" Type="http://schemas.openxmlformats.org/officeDocument/2006/relationships/tags" Target="../tags/tag27.xml"/></Relationships>
</file>

<file path=ppt/slides/_rels/slide16.xml.rels><?xml version="1.0" encoding="UTF-8" standalone="yes"?>
<Relationships xmlns="http://schemas.openxmlformats.org/package/2006/relationships"><Relationship Id="rId4" Type="http://schemas.openxmlformats.org/officeDocument/2006/relationships/notesSlide" Target="../notesSlides/notesSlide16.xml"/><Relationship Id="rId3" Type="http://schemas.openxmlformats.org/officeDocument/2006/relationships/slideLayout" Target="../slideLayouts/slideLayout23.xml"/><Relationship Id="rId2" Type="http://schemas.openxmlformats.org/officeDocument/2006/relationships/image" Target="../media/image26.png"/><Relationship Id="rId1" Type="http://schemas.openxmlformats.org/officeDocument/2006/relationships/tags" Target="../tags/tag29.xml"/></Relationships>
</file>

<file path=ppt/slides/_rels/slide17.xml.rels><?xml version="1.0" encoding="UTF-8" standalone="yes"?>
<Relationships xmlns="http://schemas.openxmlformats.org/package/2006/relationships"><Relationship Id="rId6" Type="http://schemas.openxmlformats.org/officeDocument/2006/relationships/notesSlide" Target="../notesSlides/notesSlide17.xml"/><Relationship Id="rId5" Type="http://schemas.openxmlformats.org/officeDocument/2006/relationships/slideLayout" Target="../slideLayouts/slideLayout23.xml"/><Relationship Id="rId4" Type="http://schemas.openxmlformats.org/officeDocument/2006/relationships/image" Target="../media/image28.png"/><Relationship Id="rId3" Type="http://schemas.openxmlformats.org/officeDocument/2006/relationships/tags" Target="../tags/tag31.xml"/><Relationship Id="rId2" Type="http://schemas.openxmlformats.org/officeDocument/2006/relationships/image" Target="../media/image27.png"/><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6" Type="http://schemas.openxmlformats.org/officeDocument/2006/relationships/notesSlide" Target="../notesSlides/notesSlide18.xml"/><Relationship Id="rId5" Type="http://schemas.openxmlformats.org/officeDocument/2006/relationships/slideLayout" Target="../slideLayouts/slideLayout23.xml"/><Relationship Id="rId4" Type="http://schemas.openxmlformats.org/officeDocument/2006/relationships/image" Target="../media/image30.png"/><Relationship Id="rId3" Type="http://schemas.openxmlformats.org/officeDocument/2006/relationships/tags" Target="../tags/tag33.xml"/><Relationship Id="rId2" Type="http://schemas.openxmlformats.org/officeDocument/2006/relationships/image" Target="../media/image29.png"/><Relationship Id="rId1" Type="http://schemas.openxmlformats.org/officeDocument/2006/relationships/tags" Target="../tags/tag32.xml"/></Relationships>
</file>

<file path=ppt/slides/_rels/slide19.xml.rels><?xml version="1.0" encoding="UTF-8" standalone="yes"?>
<Relationships xmlns="http://schemas.openxmlformats.org/package/2006/relationships"><Relationship Id="rId4" Type="http://schemas.openxmlformats.org/officeDocument/2006/relationships/notesSlide" Target="../notesSlides/notesSlide19.xml"/><Relationship Id="rId3" Type="http://schemas.openxmlformats.org/officeDocument/2006/relationships/slideLayout" Target="../slideLayouts/slideLayout23.xml"/><Relationship Id="rId2" Type="http://schemas.openxmlformats.org/officeDocument/2006/relationships/image" Target="../media/image31.png"/><Relationship Id="rId1" Type="http://schemas.openxmlformats.org/officeDocument/2006/relationships/tags" Target="../tags/tag34.xml"/></Relationships>
</file>

<file path=ppt/slides/_rels/slide2.xml.rels><?xml version="1.0" encoding="UTF-8" standalone="yes"?>
<Relationships xmlns="http://schemas.openxmlformats.org/package/2006/relationships"><Relationship Id="rId4" Type="http://schemas.openxmlformats.org/officeDocument/2006/relationships/notesSlide" Target="../notesSlides/notesSlide2.xml"/><Relationship Id="rId3" Type="http://schemas.openxmlformats.org/officeDocument/2006/relationships/slideLayout" Target="../slideLayouts/slideLayout23.xml"/><Relationship Id="rId2" Type="http://schemas.openxmlformats.org/officeDocument/2006/relationships/image" Target="../media/image8.png"/><Relationship Id="rId1" Type="http://schemas.openxmlformats.org/officeDocument/2006/relationships/tags" Target="../tags/tag1.xml"/></Relationships>
</file>

<file path=ppt/slides/_rels/slide20.xml.rels><?xml version="1.0" encoding="UTF-8" standalone="yes"?>
<Relationships xmlns="http://schemas.openxmlformats.org/package/2006/relationships"><Relationship Id="rId6" Type="http://schemas.openxmlformats.org/officeDocument/2006/relationships/notesSlide" Target="../notesSlides/notesSlide20.xml"/><Relationship Id="rId5" Type="http://schemas.openxmlformats.org/officeDocument/2006/relationships/slideLayout" Target="../slideLayouts/slideLayout23.xml"/><Relationship Id="rId4" Type="http://schemas.openxmlformats.org/officeDocument/2006/relationships/image" Target="../media/image33.png"/><Relationship Id="rId3" Type="http://schemas.openxmlformats.org/officeDocument/2006/relationships/tags" Target="../tags/tag36.xml"/><Relationship Id="rId2" Type="http://schemas.openxmlformats.org/officeDocument/2006/relationships/image" Target="../media/image32.png"/><Relationship Id="rId1" Type="http://schemas.openxmlformats.org/officeDocument/2006/relationships/tags" Target="../tags/tag35.xml"/></Relationships>
</file>

<file path=ppt/slides/_rels/slide21.xml.rels><?xml version="1.0" encoding="UTF-8" standalone="yes"?>
<Relationships xmlns="http://schemas.openxmlformats.org/package/2006/relationships"><Relationship Id="rId4" Type="http://schemas.openxmlformats.org/officeDocument/2006/relationships/notesSlide" Target="../notesSlides/notesSlide21.xml"/><Relationship Id="rId3" Type="http://schemas.openxmlformats.org/officeDocument/2006/relationships/slideLayout" Target="../slideLayouts/slideLayout23.xml"/><Relationship Id="rId2" Type="http://schemas.openxmlformats.org/officeDocument/2006/relationships/image" Target="../media/image34.png"/><Relationship Id="rId1" Type="http://schemas.openxmlformats.org/officeDocument/2006/relationships/tags" Target="../tags/tag37.xml"/></Relationships>
</file>

<file path=ppt/slides/_rels/slide22.xml.rels><?xml version="1.0" encoding="UTF-8" standalone="yes"?>
<Relationships xmlns="http://schemas.openxmlformats.org/package/2006/relationships"><Relationship Id="rId4" Type="http://schemas.openxmlformats.org/officeDocument/2006/relationships/notesSlide" Target="../notesSlides/notesSlide22.xml"/><Relationship Id="rId3" Type="http://schemas.openxmlformats.org/officeDocument/2006/relationships/slideLayout" Target="../slideLayouts/slideLayout23.xml"/><Relationship Id="rId2" Type="http://schemas.openxmlformats.org/officeDocument/2006/relationships/image" Target="../media/image35.png"/><Relationship Id="rId1" Type="http://schemas.openxmlformats.org/officeDocument/2006/relationships/tags" Target="../tags/tag38.xml"/></Relationships>
</file>

<file path=ppt/slides/_rels/slide23.xml.rels><?xml version="1.0" encoding="UTF-8" standalone="yes"?>
<Relationships xmlns="http://schemas.openxmlformats.org/package/2006/relationships"><Relationship Id="rId6" Type="http://schemas.openxmlformats.org/officeDocument/2006/relationships/notesSlide" Target="../notesSlides/notesSlide23.xml"/><Relationship Id="rId5" Type="http://schemas.openxmlformats.org/officeDocument/2006/relationships/slideLayout" Target="../slideLayouts/slideLayout23.xml"/><Relationship Id="rId4" Type="http://schemas.openxmlformats.org/officeDocument/2006/relationships/image" Target="../media/image37.png"/><Relationship Id="rId3" Type="http://schemas.openxmlformats.org/officeDocument/2006/relationships/tags" Target="../tags/tag40.xml"/><Relationship Id="rId2" Type="http://schemas.openxmlformats.org/officeDocument/2006/relationships/image" Target="../media/image36.png"/><Relationship Id="rId1" Type="http://schemas.openxmlformats.org/officeDocument/2006/relationships/tags" Target="../tags/tag39.xml"/></Relationships>
</file>

<file path=ppt/slides/_rels/slide24.xml.rels><?xml version="1.0" encoding="UTF-8" standalone="yes"?>
<Relationships xmlns="http://schemas.openxmlformats.org/package/2006/relationships"><Relationship Id="rId8" Type="http://schemas.openxmlformats.org/officeDocument/2006/relationships/notesSlide" Target="../notesSlides/notesSlide24.xml"/><Relationship Id="rId7" Type="http://schemas.openxmlformats.org/officeDocument/2006/relationships/slideLayout" Target="../slideLayouts/slideLayout23.xml"/><Relationship Id="rId6" Type="http://schemas.openxmlformats.org/officeDocument/2006/relationships/image" Target="../media/image40.png"/><Relationship Id="rId5" Type="http://schemas.openxmlformats.org/officeDocument/2006/relationships/tags" Target="../tags/tag43.xml"/><Relationship Id="rId4" Type="http://schemas.openxmlformats.org/officeDocument/2006/relationships/image" Target="../media/image39.png"/><Relationship Id="rId3" Type="http://schemas.openxmlformats.org/officeDocument/2006/relationships/tags" Target="../tags/tag42.xml"/><Relationship Id="rId2" Type="http://schemas.openxmlformats.org/officeDocument/2006/relationships/image" Target="../media/image38.png"/><Relationship Id="rId1" Type="http://schemas.openxmlformats.org/officeDocument/2006/relationships/tags" Target="../tags/tag41.xml"/></Relationships>
</file>

<file path=ppt/slides/_rels/slide25.xml.rels><?xml version="1.0" encoding="UTF-8" standalone="yes"?>
<Relationships xmlns="http://schemas.openxmlformats.org/package/2006/relationships"><Relationship Id="rId6" Type="http://schemas.openxmlformats.org/officeDocument/2006/relationships/notesSlide" Target="../notesSlides/notesSlide25.xml"/><Relationship Id="rId5" Type="http://schemas.openxmlformats.org/officeDocument/2006/relationships/slideLayout" Target="../slideLayouts/slideLayout23.xml"/><Relationship Id="rId4" Type="http://schemas.openxmlformats.org/officeDocument/2006/relationships/image" Target="../media/image42.png"/><Relationship Id="rId3" Type="http://schemas.openxmlformats.org/officeDocument/2006/relationships/tags" Target="../tags/tag45.xml"/><Relationship Id="rId2" Type="http://schemas.openxmlformats.org/officeDocument/2006/relationships/image" Target="../media/image41.png"/><Relationship Id="rId1" Type="http://schemas.openxmlformats.org/officeDocument/2006/relationships/tags" Target="../tags/tag44.xml"/></Relationships>
</file>

<file path=ppt/slides/_rels/slide26.xml.rels><?xml version="1.0" encoding="UTF-8" standalone="yes"?>
<Relationships xmlns="http://schemas.openxmlformats.org/package/2006/relationships"><Relationship Id="rId6" Type="http://schemas.openxmlformats.org/officeDocument/2006/relationships/notesSlide" Target="../notesSlides/notesSlide26.xml"/><Relationship Id="rId5" Type="http://schemas.openxmlformats.org/officeDocument/2006/relationships/slideLayout" Target="../slideLayouts/slideLayout23.xml"/><Relationship Id="rId4" Type="http://schemas.openxmlformats.org/officeDocument/2006/relationships/image" Target="../media/image44.png"/><Relationship Id="rId3" Type="http://schemas.openxmlformats.org/officeDocument/2006/relationships/tags" Target="../tags/tag47.xml"/><Relationship Id="rId2" Type="http://schemas.openxmlformats.org/officeDocument/2006/relationships/image" Target="../media/image43.png"/><Relationship Id="rId1" Type="http://schemas.openxmlformats.org/officeDocument/2006/relationships/tags" Target="../tags/tag46.xml"/></Relationships>
</file>

<file path=ppt/slides/_rels/slide27.xml.rels><?xml version="1.0" encoding="UTF-8" standalone="yes"?>
<Relationships xmlns="http://schemas.openxmlformats.org/package/2006/relationships"><Relationship Id="rId4" Type="http://schemas.openxmlformats.org/officeDocument/2006/relationships/notesSlide" Target="../notesSlides/notesSlide27.xml"/><Relationship Id="rId3" Type="http://schemas.openxmlformats.org/officeDocument/2006/relationships/slideLayout" Target="../slideLayouts/slideLayout7.xml"/><Relationship Id="rId2" Type="http://schemas.openxmlformats.org/officeDocument/2006/relationships/tags" Target="../tags/tag49.xml"/><Relationship Id="rId1" Type="http://schemas.openxmlformats.org/officeDocument/2006/relationships/tags" Target="../tags/tag48.xml"/></Relationships>
</file>

<file path=ppt/slides/_rels/slide3.xml.rels><?xml version="1.0" encoding="UTF-8" standalone="yes"?>
<Relationships xmlns="http://schemas.openxmlformats.org/package/2006/relationships"><Relationship Id="rId5" Type="http://schemas.openxmlformats.org/officeDocument/2006/relationships/notesSlide" Target="../notesSlides/notesSlide3.xml"/><Relationship Id="rId4" Type="http://schemas.openxmlformats.org/officeDocument/2006/relationships/slideLayout" Target="../slideLayouts/slideLayout23.xml"/><Relationship Id="rId3" Type="http://schemas.openxmlformats.org/officeDocument/2006/relationships/image" Target="../media/image9.png"/><Relationship Id="rId2" Type="http://schemas.openxmlformats.org/officeDocument/2006/relationships/tags" Target="../tags/tag2.xml"/><Relationship Id="rId1" Type="http://schemas.openxmlformats.org/officeDocument/2006/relationships/hyperlink" Target="http://fund.upc.edu.cn/jzlc/list.htm" TargetMode="External"/></Relationships>
</file>

<file path=ppt/slides/_rels/slide4.xml.rels><?xml version="1.0" encoding="UTF-8" standalone="yes"?>
<Relationships xmlns="http://schemas.openxmlformats.org/package/2006/relationships"><Relationship Id="rId5" Type="http://schemas.openxmlformats.org/officeDocument/2006/relationships/notesSlide" Target="../notesSlides/notesSlide4.xml"/><Relationship Id="rId4" Type="http://schemas.openxmlformats.org/officeDocument/2006/relationships/slideLayout" Target="../slideLayouts/slideLayout23.xml"/><Relationship Id="rId3" Type="http://schemas.openxmlformats.org/officeDocument/2006/relationships/image" Target="../media/image10.png"/><Relationship Id="rId2" Type="http://schemas.openxmlformats.org/officeDocument/2006/relationships/tags" Target="../tags/tag3.xml"/><Relationship Id="rId1" Type="http://schemas.openxmlformats.org/officeDocument/2006/relationships/hyperlink" Target="http://fpm.upc.edu.cn/" TargetMode="External"/></Relationships>
</file>

<file path=ppt/slides/_rels/slide5.xml.rels><?xml version="1.0" encoding="UTF-8" standalone="yes"?>
<Relationships xmlns="http://schemas.openxmlformats.org/package/2006/relationships"><Relationship Id="rId7" Type="http://schemas.openxmlformats.org/officeDocument/2006/relationships/notesSlide" Target="../notesSlides/notesSlide5.xml"/><Relationship Id="rId6" Type="http://schemas.openxmlformats.org/officeDocument/2006/relationships/slideLayout" Target="../slideLayouts/slideLayout23.xml"/><Relationship Id="rId5" Type="http://schemas.openxmlformats.org/officeDocument/2006/relationships/tags" Target="../tags/tag6.xml"/><Relationship Id="rId4" Type="http://schemas.openxmlformats.org/officeDocument/2006/relationships/image" Target="../media/image12.png"/><Relationship Id="rId3" Type="http://schemas.openxmlformats.org/officeDocument/2006/relationships/tags" Target="../tags/tag5.xml"/><Relationship Id="rId2" Type="http://schemas.openxmlformats.org/officeDocument/2006/relationships/image" Target="../media/image11.png"/><Relationship Id="rId1" Type="http://schemas.openxmlformats.org/officeDocument/2006/relationships/tags" Target="../tags/tag4.xml"/></Relationships>
</file>

<file path=ppt/slides/_rels/slide6.xml.rels><?xml version="1.0" encoding="UTF-8" standalone="yes"?>
<Relationships xmlns="http://schemas.openxmlformats.org/package/2006/relationships"><Relationship Id="rId4" Type="http://schemas.openxmlformats.org/officeDocument/2006/relationships/notesSlide" Target="../notesSlides/notesSlide6.xml"/><Relationship Id="rId3" Type="http://schemas.openxmlformats.org/officeDocument/2006/relationships/slideLayout" Target="../slideLayouts/slideLayout23.xml"/><Relationship Id="rId2" Type="http://schemas.openxmlformats.org/officeDocument/2006/relationships/image" Target="../media/image13.png"/><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23.xml"/><Relationship Id="rId2" Type="http://schemas.openxmlformats.org/officeDocument/2006/relationships/image" Target="../media/image14.png"/><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8" Type="http://schemas.openxmlformats.org/officeDocument/2006/relationships/notesSlide" Target="../notesSlides/notesSlide8.xml"/><Relationship Id="rId7" Type="http://schemas.openxmlformats.org/officeDocument/2006/relationships/slideLayout" Target="../slideLayouts/slideLayout23.xml"/><Relationship Id="rId6" Type="http://schemas.openxmlformats.org/officeDocument/2006/relationships/tags" Target="../tags/tag12.xml"/><Relationship Id="rId5" Type="http://schemas.openxmlformats.org/officeDocument/2006/relationships/image" Target="../media/image16.png"/><Relationship Id="rId4" Type="http://schemas.openxmlformats.org/officeDocument/2006/relationships/tags" Target="../tags/tag11.xml"/><Relationship Id="rId3" Type="http://schemas.openxmlformats.org/officeDocument/2006/relationships/tags" Target="../tags/tag10.xml"/><Relationship Id="rId2" Type="http://schemas.openxmlformats.org/officeDocument/2006/relationships/image" Target="../media/image15.png"/><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8" Type="http://schemas.openxmlformats.org/officeDocument/2006/relationships/notesSlide" Target="../notesSlides/notesSlide9.xml"/><Relationship Id="rId7" Type="http://schemas.openxmlformats.org/officeDocument/2006/relationships/slideLayout" Target="../slideLayouts/slideLayout23.xml"/><Relationship Id="rId6" Type="http://schemas.openxmlformats.org/officeDocument/2006/relationships/image" Target="../media/image17.jpeg"/><Relationship Id="rId5" Type="http://schemas.openxmlformats.org/officeDocument/2006/relationships/tags" Target="../tags/tag16.xml"/><Relationship Id="rId4" Type="http://schemas.openxmlformats.org/officeDocument/2006/relationships/tags" Target="../tags/tag15.xml"/><Relationship Id="rId3" Type="http://schemas.openxmlformats.org/officeDocument/2006/relationships/tags" Target="../tags/tag14.xml"/><Relationship Id="rId2" Type="http://schemas.openxmlformats.org/officeDocument/2006/relationships/image" Target="../media/image15.png"/><Relationship Id="rId1" Type="http://schemas.openxmlformats.org/officeDocument/2006/relationships/tags" Target="../tags/tag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11"/>
          <p:cNvSpPr/>
          <p:nvPr/>
        </p:nvSpPr>
        <p:spPr>
          <a:xfrm>
            <a:off x="92876" y="1986175"/>
            <a:ext cx="12020589" cy="2976850"/>
          </a:xfrm>
          <a:prstGeom prst="rect">
            <a:avLst/>
          </a:prstGeom>
          <a:solidFill>
            <a:srgbClr val="113E62"/>
          </a:solidFill>
          <a:ln>
            <a:noFill/>
          </a:ln>
          <a:effectLst>
            <a:outerShdw blurRad="63500" algn="ctr" rotWithShape="0">
              <a:prstClr val="black">
                <a:alpha val="40000"/>
              </a:prstClr>
            </a:outerShdw>
          </a:effectLst>
        </p:spPr>
        <p:txBody>
          <a:bodyPr vert="horz" wrap="square" lIns="90265" tIns="284299" rIns="90265" bIns="45132" numCol="1" anchor="t" anchorCtr="0" compatLnSpc="1"/>
          <a:lstStyle/>
          <a:p>
            <a:pPr algn="ctr"/>
            <a:endParaRPr lang="zh-CN" altLang="en-US" sz="2370" kern="0" dirty="0">
              <a:solidFill>
                <a:prstClr val="white"/>
              </a:solidFill>
              <a:latin typeface="方正粗谭黑简体" panose="02000000000000000000" pitchFamily="2" charset="-122"/>
              <a:ea typeface="方正粗谭黑简体" panose="02000000000000000000" pitchFamily="2" charset="-122"/>
              <a:cs typeface="+mn-ea"/>
            </a:endParaRPr>
          </a:p>
        </p:txBody>
      </p:sp>
      <p:sp>
        <p:nvSpPr>
          <p:cNvPr id="22" name="文本框 24"/>
          <p:cNvSpPr txBox="1"/>
          <p:nvPr/>
        </p:nvSpPr>
        <p:spPr>
          <a:xfrm>
            <a:off x="93345" y="2374900"/>
            <a:ext cx="12020550" cy="3783330"/>
          </a:xfrm>
          <a:prstGeom prst="rect">
            <a:avLst/>
          </a:prstGeom>
          <a:noFill/>
        </p:spPr>
        <p:txBody>
          <a:bodyPr wrap="square" rtlCol="0">
            <a:spAutoFit/>
          </a:bodyPr>
          <a:lstStyle/>
          <a:p>
            <a:pPr algn="ctr">
              <a:lnSpc>
                <a:spcPct val="120000"/>
              </a:lnSpc>
              <a:defRPr/>
            </a:pPr>
            <a:endParaRPr lang="zh-CN" altLang="en-US" sz="3600" b="1" spc="300" dirty="0">
              <a:solidFill>
                <a:prstClr val="white"/>
              </a:solidFill>
              <a:latin typeface="Arial" panose="020B0604020202020204" pitchFamily="34" charset="0"/>
              <a:ea typeface="微软雅黑" panose="020B0503020204020204" charset="-122"/>
              <a:cs typeface="+mn-ea"/>
              <a:sym typeface="+mn-ea"/>
            </a:endParaRPr>
          </a:p>
          <a:p>
            <a:pPr algn="ctr">
              <a:lnSpc>
                <a:spcPct val="120000"/>
              </a:lnSpc>
              <a:defRPr/>
            </a:pPr>
            <a:r>
              <a:rPr lang="zh-CN" altLang="en-US" sz="3600" b="1" spc="300" dirty="0">
                <a:solidFill>
                  <a:prstClr val="white"/>
                </a:solidFill>
                <a:latin typeface="Arial" panose="020B0604020202020204" pitchFamily="34" charset="0"/>
                <a:ea typeface="微软雅黑" panose="020B0503020204020204" charset="-122"/>
                <a:cs typeface="+mn-ea"/>
                <a:sym typeface="+mn-ea"/>
              </a:rPr>
              <a:t>山东省中国石油大学教育发展基金会项目管理系统</a:t>
            </a:r>
            <a:endParaRPr lang="zh-CN" altLang="en-US" sz="3600" b="1" spc="300" dirty="0">
              <a:solidFill>
                <a:prstClr val="white"/>
              </a:solidFill>
              <a:latin typeface="Arial" panose="020B0604020202020204" pitchFamily="34" charset="0"/>
              <a:ea typeface="微软雅黑" panose="020B0503020204020204" charset="-122"/>
              <a:cs typeface="+mn-ea"/>
            </a:endParaRPr>
          </a:p>
          <a:p>
            <a:pPr algn="r">
              <a:lnSpc>
                <a:spcPct val="50000"/>
              </a:lnSpc>
              <a:spcBef>
                <a:spcPts val="0"/>
              </a:spcBef>
              <a:spcAft>
                <a:spcPts val="0"/>
              </a:spcAft>
              <a:defRPr/>
            </a:pPr>
            <a:endParaRPr lang="en-US" altLang="zh-CN" sz="3200" b="1" spc="300" dirty="0">
              <a:solidFill>
                <a:prstClr val="white"/>
              </a:solidFill>
              <a:latin typeface="Arial" panose="020B0604020202020204" pitchFamily="34" charset="0"/>
              <a:ea typeface="微软雅黑" panose="020B0503020204020204" charset="-122"/>
              <a:cs typeface="+mn-ea"/>
              <a:sym typeface="Arial" panose="020B0604020202020204" pitchFamily="34" charset="0"/>
            </a:endParaRPr>
          </a:p>
          <a:p>
            <a:pPr algn="r">
              <a:lnSpc>
                <a:spcPct val="100000"/>
              </a:lnSpc>
              <a:defRPr/>
            </a:pPr>
            <a:r>
              <a:rPr lang="en-US" altLang="zh-CN" sz="3200" b="1" spc="300" dirty="0">
                <a:solidFill>
                  <a:prstClr val="white"/>
                </a:solidFill>
                <a:latin typeface="Arial" panose="020B0604020202020204" pitchFamily="34" charset="0"/>
                <a:ea typeface="微软雅黑" panose="020B0503020204020204" charset="-122"/>
                <a:cs typeface="+mn-ea"/>
                <a:sym typeface="Arial" panose="020B0604020202020204" pitchFamily="34" charset="0"/>
              </a:rPr>
              <a:t>——</a:t>
            </a:r>
            <a:r>
              <a:rPr lang="zh-CN" altLang="en-US" sz="3200" b="1" spc="300" dirty="0">
                <a:solidFill>
                  <a:prstClr val="white"/>
                </a:solidFill>
                <a:latin typeface="Arial" panose="020B0604020202020204" pitchFamily="34" charset="0"/>
                <a:ea typeface="微软雅黑" panose="020B0503020204020204" charset="-122"/>
                <a:cs typeface="+mn-ea"/>
                <a:sym typeface="Arial" panose="020B0604020202020204" pitchFamily="34" charset="0"/>
              </a:rPr>
              <a:t>经办人使用指南（2023版）</a:t>
            </a:r>
            <a:endParaRPr lang="en-US" altLang="zh-CN" sz="4400" b="1" spc="300" dirty="0">
              <a:solidFill>
                <a:prstClr val="white"/>
              </a:solidFill>
              <a:latin typeface="Arial" panose="020B0604020202020204" pitchFamily="34" charset="0"/>
              <a:ea typeface="微软雅黑" panose="020B0503020204020204" charset="-122"/>
              <a:cs typeface="+mn-ea"/>
              <a:sym typeface="Arial" panose="020B0604020202020204" pitchFamily="34" charset="0"/>
            </a:endParaRPr>
          </a:p>
          <a:p>
            <a:pPr algn="r">
              <a:lnSpc>
                <a:spcPct val="120000"/>
              </a:lnSpc>
              <a:defRPr/>
            </a:pPr>
            <a:endParaRPr lang="en-US" altLang="zh-CN" sz="4400" b="1" spc="300" dirty="0">
              <a:solidFill>
                <a:prstClr val="white"/>
              </a:solidFill>
              <a:latin typeface="Arial" panose="020B0604020202020204" pitchFamily="34" charset="0"/>
              <a:ea typeface="微软雅黑" panose="020B0503020204020204" charset="-122"/>
              <a:cs typeface="+mn-ea"/>
              <a:sym typeface="Arial" panose="020B0604020202020204" pitchFamily="34" charset="0"/>
            </a:endParaRPr>
          </a:p>
          <a:p>
            <a:pPr algn="ctr">
              <a:lnSpc>
                <a:spcPct val="120000"/>
              </a:lnSpc>
              <a:defRPr/>
            </a:pPr>
            <a:endParaRPr lang="en-US" altLang="zh-CN" sz="4400" b="1" spc="300" dirty="0">
              <a:solidFill>
                <a:prstClr val="white"/>
              </a:solidFill>
              <a:latin typeface="Arial" panose="020B0604020202020204" pitchFamily="34" charset="0"/>
              <a:ea typeface="微软雅黑" panose="020B0503020204020204" charset="-122"/>
              <a:cs typeface="+mn-ea"/>
              <a:sym typeface="Arial" panose="020B0604020202020204" pitchFamily="34" charset="0"/>
            </a:endParaRPr>
          </a:p>
        </p:txBody>
      </p:sp>
      <p:grpSp>
        <p:nvGrpSpPr>
          <p:cNvPr id="10" name="组合 9"/>
          <p:cNvGrpSpPr/>
          <p:nvPr/>
        </p:nvGrpSpPr>
        <p:grpSpPr>
          <a:xfrm>
            <a:off x="8440512" y="156237"/>
            <a:ext cx="3542064" cy="673679"/>
            <a:chOff x="1825061" y="717586"/>
            <a:chExt cx="8507954" cy="1720859"/>
          </a:xfrm>
        </p:grpSpPr>
        <p:grpSp>
          <p:nvGrpSpPr>
            <p:cNvPr id="11"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6"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8"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80"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81"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82"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83"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84"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85"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3" name="Group 4"/>
            <p:cNvGrpSpPr>
              <a:grpSpLocks noChangeAspect="1"/>
            </p:cNvGrpSpPr>
            <p:nvPr/>
          </p:nvGrpSpPr>
          <p:grpSpPr bwMode="auto">
            <a:xfrm>
              <a:off x="3984044" y="850999"/>
              <a:ext cx="6348971" cy="1527048"/>
              <a:chOff x="2838" y="1917"/>
              <a:chExt cx="2004" cy="482"/>
            </a:xfrm>
            <a:solidFill>
              <a:srgbClr val="1E4F79"/>
            </a:solidFill>
          </p:grpSpPr>
          <p:sp>
            <p:nvSpPr>
              <p:cNvPr id="14"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7"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8"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60"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61"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62"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63"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64"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65"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Tree>
  </p:cSld>
  <p:clrMapOvr>
    <a:masterClrMapping/>
  </p:clrMapOvr>
  <mc:AlternateContent xmlns:mc="http://schemas.openxmlformats.org/markup-compatibility/2006">
    <mc:Choice xmlns:p14="http://schemas.microsoft.com/office/powerpoint/2010/main" Requires="p14">
      <p:transition p14:dur="10" advClick="0"/>
    </mc:Choice>
    <mc:Fallback>
      <p:transition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9</a:t>
            </a:r>
            <a:endParaRPr lang="en-US" altLang="zh-CN" sz="1380" dirty="0">
              <a:latin typeface="Times New Roman" panose="02020603050405020304" pitchFamily="18" charset="0"/>
              <a:cs typeface="Times New Roman" panose="02020603050405020304" pitchFamily="18" charset="0"/>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5</a:t>
            </a:r>
            <a:r>
              <a:rPr lang="zh-CN" altLang="en-US" sz="2400" b="1" dirty="0">
                <a:solidFill>
                  <a:srgbClr val="25282B"/>
                </a:solidFill>
                <a:latin typeface="造字工房尚雅（非商用）常规体" pitchFamily="50" charset="-122"/>
                <a:ea typeface="造字工房尚雅（非商用）常规体" pitchFamily="50" charset="-122"/>
              </a:rPr>
              <a:t>.</a:t>
            </a:r>
            <a:r>
              <a:rPr lang="en-US" altLang="zh-CN" sz="2400" b="1" dirty="0">
                <a:solidFill>
                  <a:srgbClr val="25282B"/>
                </a:solidFill>
                <a:latin typeface="造字工房尚雅（非商用）常规体" pitchFamily="50" charset="-122"/>
                <a:ea typeface="造字工房尚雅（非商用）常规体" pitchFamily="50" charset="-122"/>
              </a:rPr>
              <a:t>1</a:t>
            </a:r>
            <a:r>
              <a:rPr lang="zh-CN" altLang="en-US" sz="2400" b="1" dirty="0">
                <a:solidFill>
                  <a:srgbClr val="25282B"/>
                </a:solidFill>
                <a:latin typeface="造字工房尚雅（非商用）常规体" pitchFamily="50" charset="-122"/>
                <a:ea typeface="造字工房尚雅（非商用）常规体" pitchFamily="50" charset="-122"/>
                <a:sym typeface="+mn-ea"/>
              </a:rPr>
              <a:t>审批意见：</a:t>
            </a:r>
            <a:r>
              <a:rPr lang="zh-CN" altLang="en-US" sz="2400" b="1" dirty="0">
                <a:solidFill>
                  <a:srgbClr val="25282B"/>
                </a:solidFill>
                <a:latin typeface="造字工房尚雅（非商用）常规体" pitchFamily="50" charset="-122"/>
                <a:ea typeface="造字工房尚雅（非商用）常规体" pitchFamily="50" charset="-122"/>
                <a:sym typeface="+mn-ea"/>
              </a:rPr>
              <a:t>同意</a:t>
            </a:r>
            <a:endParaRPr lang="zh-CN" altLang="en-US" sz="2400" b="1" dirty="0">
              <a:solidFill>
                <a:srgbClr val="25282B"/>
              </a:solidFill>
              <a:latin typeface="造字工房尚雅（非商用）常规体" pitchFamily="50" charset="-122"/>
              <a:ea typeface="造字工房尚雅（非商用）常规体" pitchFamily="50" charset="-122"/>
              <a:sym typeface="+mn-ea"/>
            </a:endParaRPr>
          </a:p>
        </p:txBody>
      </p:sp>
      <p:sp>
        <p:nvSpPr>
          <p:cNvPr id="81" name="文本框 80"/>
          <p:cNvSpPr txBox="1"/>
          <p:nvPr>
            <p:custDataLst>
              <p:tags r:id="rId1"/>
            </p:custDataLst>
          </p:nvPr>
        </p:nvSpPr>
        <p:spPr>
          <a:xfrm>
            <a:off x="1320165" y="1755140"/>
            <a:ext cx="9536430" cy="96520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在查看审批的详情界面可以进行审批的同意。点击同意之后进入下一级审批流程，对应下一级的审批人员进行同意</a:t>
            </a:r>
            <a:r>
              <a:rPr lang="en-US" sz="2000">
                <a:latin typeface="仿宋_GB2312" panose="02010609030101010101" charset="-122"/>
                <a:ea typeface="仿宋_GB2312" panose="02010609030101010101" charset="-122"/>
                <a:cs typeface="仿宋_GB2312" panose="02010609030101010101" charset="-122"/>
              </a:rPr>
              <a:t>/</a:t>
            </a:r>
            <a:r>
              <a:rPr lang="zh-CN" altLang="en-US" sz="2000">
                <a:latin typeface="仿宋_GB2312" panose="02010609030101010101" charset="-122"/>
                <a:ea typeface="仿宋_GB2312" panose="02010609030101010101" charset="-122"/>
                <a:cs typeface="仿宋_GB2312" panose="02010609030101010101" charset="-122"/>
              </a:rPr>
              <a:t>编辑</a:t>
            </a:r>
            <a:r>
              <a:rPr lang="en-US" sz="2000">
                <a:latin typeface="仿宋_GB2312" panose="02010609030101010101" charset="-122"/>
                <a:ea typeface="仿宋_GB2312" panose="02010609030101010101" charset="-122"/>
                <a:cs typeface="仿宋_GB2312" panose="02010609030101010101" charset="-122"/>
              </a:rPr>
              <a:t>/</a:t>
            </a:r>
            <a:r>
              <a:rPr lang="zh-CN" altLang="en-US" sz="2000">
                <a:latin typeface="仿宋_GB2312" panose="02010609030101010101" charset="-122"/>
                <a:ea typeface="仿宋_GB2312" panose="02010609030101010101" charset="-122"/>
                <a:cs typeface="仿宋_GB2312" panose="02010609030101010101" charset="-122"/>
              </a:rPr>
              <a:t>驳回</a:t>
            </a:r>
            <a:r>
              <a:rPr sz="2000">
                <a:latin typeface="仿宋_GB2312" panose="02010609030101010101" charset="-122"/>
                <a:ea typeface="仿宋_GB2312" panose="02010609030101010101" charset="-122"/>
                <a:cs typeface="仿宋_GB2312" panose="02010609030101010101" charset="-122"/>
              </a:rPr>
              <a:t>操作。</a:t>
            </a:r>
            <a:endParaRPr sz="2000">
              <a:latin typeface="仿宋_GB2312" panose="02010609030101010101" charset="-122"/>
              <a:ea typeface="仿宋_GB2312" panose="02010609030101010101" charset="-122"/>
              <a:cs typeface="仿宋_GB2312" panose="02010609030101010101" charset="-122"/>
            </a:endParaRPr>
          </a:p>
        </p:txBody>
      </p:sp>
      <p:pic>
        <p:nvPicPr>
          <p:cNvPr id="6" name="图片 63" descr="1648435187(1)"/>
          <p:cNvPicPr>
            <a:picLocks noChangeAspect="1"/>
          </p:cNvPicPr>
          <p:nvPr>
            <p:custDataLst>
              <p:tags r:id="rId2"/>
            </p:custDataLst>
          </p:nvPr>
        </p:nvPicPr>
        <p:blipFill>
          <a:blip r:embed="rId3"/>
          <a:stretch>
            <a:fillRect/>
          </a:stretch>
        </p:blipFill>
        <p:spPr>
          <a:xfrm>
            <a:off x="4967923" y="2720023"/>
            <a:ext cx="2256155" cy="3599815"/>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10</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1320165" y="1844040"/>
            <a:ext cx="9536430" cy="215392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在实际的工作流程中，审批流程的实际耗时往往较长，如果申请人</a:t>
            </a:r>
            <a:r>
              <a:rPr lang="zh-CN" sz="2000">
                <a:latin typeface="仿宋_GB2312" panose="02010609030101010101" charset="-122"/>
                <a:ea typeface="仿宋_GB2312" panose="02010609030101010101" charset="-122"/>
                <a:cs typeface="仿宋_GB2312" panose="02010609030101010101" charset="-122"/>
              </a:rPr>
              <a:t>因为</a:t>
            </a:r>
            <a:r>
              <a:rPr sz="2000">
                <a:latin typeface="仿宋_GB2312" panose="02010609030101010101" charset="-122"/>
                <a:ea typeface="仿宋_GB2312" panose="02010609030101010101" charset="-122"/>
                <a:cs typeface="仿宋_GB2312" panose="02010609030101010101" charset="-122"/>
              </a:rPr>
              <a:t>填错信息</a:t>
            </a:r>
            <a:r>
              <a:rPr lang="zh-CN" sz="2000">
                <a:latin typeface="仿宋_GB2312" panose="02010609030101010101" charset="-122"/>
                <a:ea typeface="仿宋_GB2312" panose="02010609030101010101" charset="-122"/>
                <a:cs typeface="仿宋_GB2312" panose="02010609030101010101" charset="-122"/>
              </a:rPr>
              <a:t>被</a:t>
            </a:r>
            <a:r>
              <a:rPr sz="2000">
                <a:latin typeface="仿宋_GB2312" panose="02010609030101010101" charset="-122"/>
                <a:ea typeface="仿宋_GB2312" panose="02010609030101010101" charset="-122"/>
                <a:cs typeface="仿宋_GB2312" panose="02010609030101010101" charset="-122"/>
              </a:rPr>
              <a:t>驳回重新申请，会十分浪费时间。</a:t>
            </a:r>
            <a:r>
              <a:rPr lang="zh-CN" sz="2000">
                <a:latin typeface="仿宋_GB2312" panose="02010609030101010101" charset="-122"/>
                <a:ea typeface="仿宋_GB2312" panose="02010609030101010101" charset="-122"/>
                <a:cs typeface="仿宋_GB2312" panose="02010609030101010101" charset="-122"/>
              </a:rPr>
              <a:t>此外，可能存在经办人对某些信息不清楚，后续需要补充的信息，可以点击</a:t>
            </a:r>
            <a:r>
              <a:rPr lang="en-US" altLang="zh-CN" sz="2000">
                <a:latin typeface="仿宋_GB2312" panose="02010609030101010101" charset="-122"/>
                <a:ea typeface="仿宋_GB2312" panose="02010609030101010101" charset="-122"/>
                <a:cs typeface="仿宋_GB2312" panose="02010609030101010101" charset="-122"/>
              </a:rPr>
              <a:t>“</a:t>
            </a:r>
            <a:r>
              <a:rPr lang="zh-CN" altLang="en-US" sz="2000">
                <a:latin typeface="仿宋_GB2312" panose="02010609030101010101" charset="-122"/>
                <a:ea typeface="仿宋_GB2312" panose="02010609030101010101" charset="-122"/>
                <a:cs typeface="仿宋_GB2312" panose="02010609030101010101" charset="-122"/>
              </a:rPr>
              <a:t>编辑</a:t>
            </a:r>
            <a:r>
              <a:rPr lang="en-US" altLang="zh-CN" sz="2000">
                <a:latin typeface="仿宋_GB2312" panose="02010609030101010101" charset="-122"/>
                <a:ea typeface="仿宋_GB2312" panose="02010609030101010101" charset="-122"/>
                <a:cs typeface="仿宋_GB2312" panose="02010609030101010101" charset="-122"/>
              </a:rPr>
              <a:t>”</a:t>
            </a:r>
            <a:r>
              <a:rPr lang="zh-CN" altLang="en-US" sz="2000">
                <a:latin typeface="仿宋_GB2312" panose="02010609030101010101" charset="-122"/>
                <a:ea typeface="仿宋_GB2312" panose="02010609030101010101" charset="-122"/>
                <a:cs typeface="仿宋_GB2312" panose="02010609030101010101" charset="-122"/>
              </a:rPr>
              <a:t>进行</a:t>
            </a:r>
            <a:r>
              <a:rPr lang="zh-CN" altLang="en-US" sz="2000">
                <a:latin typeface="仿宋_GB2312" panose="02010609030101010101" charset="-122"/>
                <a:ea typeface="仿宋_GB2312" panose="02010609030101010101" charset="-122"/>
                <a:cs typeface="仿宋_GB2312" panose="02010609030101010101" charset="-122"/>
              </a:rPr>
              <a:t>修改。</a:t>
            </a:r>
            <a:endParaRPr lang="zh-CN" altLang="en-US"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5</a:t>
            </a:r>
            <a:r>
              <a:rPr lang="zh-CN" altLang="en-US" sz="2400" b="1" dirty="0">
                <a:solidFill>
                  <a:srgbClr val="25282B"/>
                </a:solidFill>
                <a:latin typeface="造字工房尚雅（非商用）常规体" pitchFamily="50" charset="-122"/>
                <a:ea typeface="造字工房尚雅（非商用）常规体" pitchFamily="50" charset="-122"/>
              </a:rPr>
              <a:t>.</a:t>
            </a:r>
            <a:r>
              <a:rPr lang="en-US" altLang="zh-CN" sz="2400" b="1" dirty="0">
                <a:solidFill>
                  <a:srgbClr val="25282B"/>
                </a:solidFill>
                <a:latin typeface="造字工房尚雅（非商用）常规体" pitchFamily="50" charset="-122"/>
                <a:ea typeface="造字工房尚雅（非商用）常规体" pitchFamily="50" charset="-122"/>
              </a:rPr>
              <a:t>2</a:t>
            </a:r>
            <a:r>
              <a:rPr lang="zh-CN" altLang="en-US" sz="2400" b="1" dirty="0">
                <a:solidFill>
                  <a:srgbClr val="25282B"/>
                </a:solidFill>
                <a:latin typeface="造字工房尚雅（非商用）常规体" pitchFamily="50" charset="-122"/>
                <a:ea typeface="造字工房尚雅（非商用）常规体" pitchFamily="50" charset="-122"/>
                <a:sym typeface="+mn-ea"/>
              </a:rPr>
              <a:t>审批意见：</a:t>
            </a:r>
            <a:r>
              <a:rPr lang="zh-CN" altLang="en-US" sz="2400" b="1" dirty="0">
                <a:solidFill>
                  <a:srgbClr val="25282B"/>
                </a:solidFill>
                <a:latin typeface="造字工房尚雅（非商用）常规体" pitchFamily="50" charset="-122"/>
                <a:ea typeface="造字工房尚雅（非商用）常规体" pitchFamily="50" charset="-122"/>
                <a:sym typeface="+mn-ea"/>
              </a:rPr>
              <a:t>编辑</a:t>
            </a:r>
            <a:endParaRPr lang="zh-CN" altLang="en-US" sz="2400" b="1" dirty="0">
              <a:solidFill>
                <a:srgbClr val="25282B"/>
              </a:solidFill>
              <a:latin typeface="造字工房尚雅（非商用）常规体" pitchFamily="50" charset="-122"/>
              <a:ea typeface="造字工房尚雅（非商用）常规体" pitchFamily="50" charset="-122"/>
              <a:sym typeface="+mn-ea"/>
            </a:endParaRPr>
          </a:p>
        </p:txBody>
      </p:sp>
      <p:pic>
        <p:nvPicPr>
          <p:cNvPr id="6" name="图片 66" descr="1648435336(1)"/>
          <p:cNvPicPr>
            <a:picLocks noChangeAspect="1"/>
          </p:cNvPicPr>
          <p:nvPr>
            <p:custDataLst>
              <p:tags r:id="rId1"/>
            </p:custDataLst>
          </p:nvPr>
        </p:nvPicPr>
        <p:blipFill>
          <a:blip r:embed="rId2"/>
          <a:stretch>
            <a:fillRect/>
          </a:stretch>
        </p:blipFill>
        <p:spPr>
          <a:xfrm>
            <a:off x="5092700" y="3208655"/>
            <a:ext cx="2006600" cy="3239770"/>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11</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1320165" y="1844040"/>
            <a:ext cx="9536430" cy="137731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点击之后会进入相关申请的填写界面，审批人员可以在这个界面对申请信息进行修改。点击确定之后，会回到审批浏览界面</a:t>
            </a:r>
            <a:r>
              <a:rPr lang="zh-CN" sz="2000">
                <a:latin typeface="仿宋_GB2312" panose="02010609030101010101" charset="-122"/>
                <a:ea typeface="仿宋_GB2312" panose="02010609030101010101" charset="-122"/>
                <a:cs typeface="仿宋_GB2312" panose="02010609030101010101" charset="-122"/>
              </a:rPr>
              <a:t>。点击查看审批之后，可以查看</a:t>
            </a:r>
            <a:r>
              <a:rPr lang="zh-CN" sz="2000">
                <a:latin typeface="仿宋_GB2312" panose="02010609030101010101" charset="-122"/>
                <a:ea typeface="仿宋_GB2312" panose="02010609030101010101" charset="-122"/>
                <a:cs typeface="仿宋_GB2312" panose="02010609030101010101" charset="-122"/>
              </a:rPr>
              <a:t>更改后的信息。</a:t>
            </a:r>
            <a:endParaRPr lang="zh-CN"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5</a:t>
            </a:r>
            <a:r>
              <a:rPr lang="zh-CN" altLang="en-US" sz="2400" b="1" dirty="0">
                <a:solidFill>
                  <a:srgbClr val="25282B"/>
                </a:solidFill>
                <a:latin typeface="造字工房尚雅（非商用）常规体" pitchFamily="50" charset="-122"/>
                <a:ea typeface="造字工房尚雅（非商用）常规体" pitchFamily="50" charset="-122"/>
              </a:rPr>
              <a:t>.</a:t>
            </a:r>
            <a:r>
              <a:rPr lang="en-US" altLang="zh-CN" sz="2400" b="1" dirty="0">
                <a:solidFill>
                  <a:srgbClr val="25282B"/>
                </a:solidFill>
                <a:latin typeface="造字工房尚雅（非商用）常规体" pitchFamily="50" charset="-122"/>
                <a:ea typeface="造字工房尚雅（非商用）常规体" pitchFamily="50" charset="-122"/>
              </a:rPr>
              <a:t>2</a:t>
            </a:r>
            <a:r>
              <a:rPr lang="zh-CN" altLang="en-US" sz="2400" b="1" dirty="0">
                <a:solidFill>
                  <a:srgbClr val="25282B"/>
                </a:solidFill>
                <a:latin typeface="造字工房尚雅（非商用）常规体" pitchFamily="50" charset="-122"/>
                <a:ea typeface="造字工房尚雅（非商用）常规体" pitchFamily="50" charset="-122"/>
                <a:sym typeface="+mn-ea"/>
              </a:rPr>
              <a:t>审批意见：</a:t>
            </a:r>
            <a:r>
              <a:rPr lang="zh-CN" altLang="en-US" sz="2400" b="1" dirty="0">
                <a:solidFill>
                  <a:srgbClr val="25282B"/>
                </a:solidFill>
                <a:latin typeface="造字工房尚雅（非商用）常规体" pitchFamily="50" charset="-122"/>
                <a:ea typeface="造字工房尚雅（非商用）常规体" pitchFamily="50" charset="-122"/>
                <a:sym typeface="+mn-ea"/>
              </a:rPr>
              <a:t>编辑</a:t>
            </a:r>
            <a:endParaRPr lang="zh-CN" altLang="en-US" sz="2400" b="1" dirty="0">
              <a:solidFill>
                <a:srgbClr val="25282B"/>
              </a:solidFill>
              <a:latin typeface="造字工房尚雅（非商用）常规体" pitchFamily="50" charset="-122"/>
              <a:ea typeface="造字工房尚雅（非商用）常规体" pitchFamily="50" charset="-122"/>
              <a:sym typeface="+mn-ea"/>
            </a:endParaRPr>
          </a:p>
        </p:txBody>
      </p:sp>
      <p:pic>
        <p:nvPicPr>
          <p:cNvPr id="6" name="图片 66" descr="1648435336(1)"/>
          <p:cNvPicPr>
            <a:picLocks noChangeAspect="1"/>
          </p:cNvPicPr>
          <p:nvPr>
            <p:custDataLst>
              <p:tags r:id="rId1"/>
            </p:custDataLst>
          </p:nvPr>
        </p:nvPicPr>
        <p:blipFill>
          <a:blip r:embed="rId2"/>
          <a:stretch>
            <a:fillRect/>
          </a:stretch>
        </p:blipFill>
        <p:spPr>
          <a:xfrm>
            <a:off x="712470" y="3098165"/>
            <a:ext cx="2006600" cy="3239770"/>
          </a:xfrm>
          <a:prstGeom prst="rect">
            <a:avLst/>
          </a:prstGeom>
        </p:spPr>
      </p:pic>
      <p:pic>
        <p:nvPicPr>
          <p:cNvPr id="2" name="图片 43" descr="1609380194(1)"/>
          <p:cNvPicPr>
            <a:picLocks noChangeAspect="1"/>
          </p:cNvPicPr>
          <p:nvPr>
            <p:custDataLst>
              <p:tags r:id="rId3"/>
            </p:custDataLst>
          </p:nvPr>
        </p:nvPicPr>
        <p:blipFill>
          <a:blip r:embed="rId4"/>
          <a:srcRect l="10248" t="6356" r="9838"/>
          <a:stretch>
            <a:fillRect/>
          </a:stretch>
        </p:blipFill>
        <p:spPr>
          <a:xfrm>
            <a:off x="2814955" y="3555048"/>
            <a:ext cx="4208780" cy="2488565"/>
          </a:xfrm>
          <a:prstGeom prst="rect">
            <a:avLst/>
          </a:prstGeom>
        </p:spPr>
      </p:pic>
      <p:pic>
        <p:nvPicPr>
          <p:cNvPr id="4" name="图片 42" descr="1609380153(1)"/>
          <p:cNvPicPr>
            <a:picLocks noChangeAspect="1"/>
          </p:cNvPicPr>
          <p:nvPr>
            <p:custDataLst>
              <p:tags r:id="rId5"/>
            </p:custDataLst>
          </p:nvPr>
        </p:nvPicPr>
        <p:blipFill>
          <a:blip r:embed="rId6"/>
          <a:srcRect l="10248" t="6356" r="9850" b="5568"/>
          <a:stretch>
            <a:fillRect/>
          </a:stretch>
        </p:blipFill>
        <p:spPr>
          <a:xfrm>
            <a:off x="7163753" y="3555365"/>
            <a:ext cx="4208145" cy="2340610"/>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12</a:t>
            </a:r>
            <a:endParaRPr lang="en-US" altLang="zh-CN" sz="1380" dirty="0">
              <a:latin typeface="Times New Roman" panose="02020603050405020304" pitchFamily="18" charset="0"/>
              <a:cs typeface="Times New Roman" panose="02020603050405020304" pitchFamily="18" charset="0"/>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5</a:t>
            </a:r>
            <a:r>
              <a:rPr lang="zh-CN" altLang="en-US" sz="2400" b="1" dirty="0">
                <a:solidFill>
                  <a:srgbClr val="25282B"/>
                </a:solidFill>
                <a:latin typeface="造字工房尚雅（非商用）常规体" pitchFamily="50" charset="-122"/>
                <a:ea typeface="造字工房尚雅（非商用）常规体" pitchFamily="50" charset="-122"/>
              </a:rPr>
              <a:t>.</a:t>
            </a:r>
            <a:r>
              <a:rPr lang="en-US" altLang="zh-CN" sz="2400" b="1" dirty="0">
                <a:solidFill>
                  <a:srgbClr val="25282B"/>
                </a:solidFill>
                <a:latin typeface="造字工房尚雅（非商用）常规体" pitchFamily="50" charset="-122"/>
                <a:ea typeface="造字工房尚雅（非商用）常规体" pitchFamily="50" charset="-122"/>
              </a:rPr>
              <a:t>3</a:t>
            </a:r>
            <a:r>
              <a:rPr lang="zh-CN" altLang="en-US" sz="2400" b="1" dirty="0">
                <a:solidFill>
                  <a:srgbClr val="25282B"/>
                </a:solidFill>
                <a:latin typeface="造字工房尚雅（非商用）常规体" pitchFamily="50" charset="-122"/>
                <a:ea typeface="造字工房尚雅（非商用）常规体" pitchFamily="50" charset="-122"/>
                <a:sym typeface="+mn-ea"/>
              </a:rPr>
              <a:t>审批意见：</a:t>
            </a:r>
            <a:r>
              <a:rPr lang="zh-CN" altLang="en-US" sz="2400" b="1" dirty="0">
                <a:solidFill>
                  <a:srgbClr val="25282B"/>
                </a:solidFill>
                <a:latin typeface="造字工房尚雅（非商用）常规体" pitchFamily="50" charset="-122"/>
                <a:ea typeface="造字工房尚雅（非商用）常规体" pitchFamily="50" charset="-122"/>
                <a:sym typeface="+mn-ea"/>
              </a:rPr>
              <a:t>驳回</a:t>
            </a:r>
            <a:endParaRPr lang="zh-CN" altLang="en-US" sz="2400" b="1" dirty="0">
              <a:solidFill>
                <a:srgbClr val="25282B"/>
              </a:solidFill>
              <a:latin typeface="造字工房尚雅（非商用）常规体" pitchFamily="50" charset="-122"/>
              <a:ea typeface="造字工房尚雅（非商用）常规体" pitchFamily="50" charset="-122"/>
              <a:sym typeface="+mn-ea"/>
            </a:endParaRPr>
          </a:p>
        </p:txBody>
      </p:sp>
      <p:sp>
        <p:nvSpPr>
          <p:cNvPr id="81" name="文本框 80"/>
          <p:cNvSpPr txBox="1"/>
          <p:nvPr>
            <p:custDataLst>
              <p:tags r:id="rId1"/>
            </p:custDataLst>
          </p:nvPr>
        </p:nvSpPr>
        <p:spPr>
          <a:xfrm>
            <a:off x="1320165" y="1755140"/>
            <a:ext cx="9536430" cy="96520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当申请内容需要修改时，可以进行申请驳回操作。</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点击驳回之后，当前的审批人可以输入驳回的修改意见，并且选择将当前的申请内容退回到之前的审批流程。</a:t>
            </a:r>
            <a:endParaRPr sz="2000">
              <a:latin typeface="仿宋_GB2312" panose="02010609030101010101" charset="-122"/>
              <a:ea typeface="仿宋_GB2312" panose="02010609030101010101" charset="-122"/>
              <a:cs typeface="仿宋_GB2312" panose="02010609030101010101" charset="-122"/>
            </a:endParaRPr>
          </a:p>
        </p:txBody>
      </p:sp>
      <p:pic>
        <p:nvPicPr>
          <p:cNvPr id="6" name="图片 63" descr="1648435187(1)"/>
          <p:cNvPicPr>
            <a:picLocks noChangeAspect="1"/>
          </p:cNvPicPr>
          <p:nvPr>
            <p:custDataLst>
              <p:tags r:id="rId2"/>
            </p:custDataLst>
          </p:nvPr>
        </p:nvPicPr>
        <p:blipFill>
          <a:blip r:embed="rId3"/>
          <a:stretch>
            <a:fillRect/>
          </a:stretch>
        </p:blipFill>
        <p:spPr>
          <a:xfrm>
            <a:off x="1911033" y="3102928"/>
            <a:ext cx="2256155" cy="3599815"/>
          </a:xfrm>
          <a:prstGeom prst="rect">
            <a:avLst/>
          </a:prstGeom>
        </p:spPr>
      </p:pic>
      <p:pic>
        <p:nvPicPr>
          <p:cNvPr id="7" name="图片 65" descr="1648435302(1)"/>
          <p:cNvPicPr>
            <a:picLocks noChangeAspect="1"/>
          </p:cNvPicPr>
          <p:nvPr>
            <p:custDataLst>
              <p:tags r:id="rId4"/>
            </p:custDataLst>
          </p:nvPr>
        </p:nvPicPr>
        <p:blipFill>
          <a:blip r:embed="rId5"/>
          <a:stretch>
            <a:fillRect/>
          </a:stretch>
        </p:blipFill>
        <p:spPr>
          <a:xfrm>
            <a:off x="5101273" y="3282950"/>
            <a:ext cx="5267325" cy="3239770"/>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13</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1320165" y="1844040"/>
            <a:ext cx="9536430" cy="302768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lang="zh-CN" sz="2000">
                <a:latin typeface="仿宋_GB2312" panose="02010609030101010101" charset="-122"/>
                <a:ea typeface="仿宋_GB2312" panose="02010609030101010101" charset="-122"/>
                <a:cs typeface="仿宋_GB2312" panose="02010609030101010101" charset="-122"/>
              </a:rPr>
              <a:t>对于需要进行修改或者补充内容的协议或者项目，可以进行</a:t>
            </a:r>
            <a:r>
              <a:rPr sz="2000">
                <a:latin typeface="仿宋_GB2312" panose="02010609030101010101" charset="-122"/>
                <a:ea typeface="仿宋_GB2312" panose="02010609030101010101" charset="-122"/>
                <a:cs typeface="仿宋_GB2312" panose="02010609030101010101" charset="-122"/>
              </a:rPr>
              <a:t>变更。和申请类似，每一次的项目需要经过审批流程，实现改动的留痕。</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lang="zh-CN" sz="2000">
                <a:latin typeface="仿宋_GB2312" panose="02010609030101010101" charset="-122"/>
                <a:ea typeface="仿宋_GB2312" panose="02010609030101010101" charset="-122"/>
                <a:cs typeface="仿宋_GB2312" panose="02010609030101010101" charset="-122"/>
              </a:rPr>
              <a:t>以项目变更为例，</a:t>
            </a:r>
            <a:r>
              <a:rPr sz="2000">
                <a:latin typeface="仿宋_GB2312" panose="02010609030101010101" charset="-122"/>
                <a:ea typeface="仿宋_GB2312" panose="02010609030101010101" charset="-122"/>
                <a:cs typeface="仿宋_GB2312" panose="02010609030101010101" charset="-122"/>
              </a:rPr>
              <a:t>点击之后进入项目变更申请界面，</a:t>
            </a:r>
            <a:r>
              <a:rPr lang="zh-CN" sz="2000">
                <a:latin typeface="仿宋_GB2312" panose="02010609030101010101" charset="-122"/>
                <a:ea typeface="仿宋_GB2312" panose="02010609030101010101" charset="-122"/>
                <a:cs typeface="仿宋_GB2312" panose="02010609030101010101" charset="-122"/>
              </a:rPr>
              <a:t>选择相应的项目</a:t>
            </a:r>
            <a:r>
              <a:rPr sz="2000">
                <a:latin typeface="仿宋_GB2312" panose="02010609030101010101" charset="-122"/>
                <a:ea typeface="仿宋_GB2312" panose="02010609030101010101" charset="-122"/>
                <a:cs typeface="仿宋_GB2312" panose="02010609030101010101" charset="-122"/>
              </a:rPr>
              <a:t>进行修改或者补充信息的填写。整体格式和立项申请一致。</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同样的，填写完成之后点击确定，进入审批流程，同样可以在审批待办中的“我发起的”对应栏目下看到。</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6</a:t>
            </a:r>
            <a:r>
              <a:rPr lang="zh-CN" altLang="en-US" sz="2400" b="1" dirty="0">
                <a:solidFill>
                  <a:srgbClr val="25282B"/>
                </a:solidFill>
                <a:latin typeface="造字工房尚雅（非商用）常规体" pitchFamily="50" charset="-122"/>
                <a:ea typeface="造字工房尚雅（非商用）常规体" pitchFamily="50" charset="-122"/>
              </a:rPr>
              <a:t>.变更</a:t>
            </a:r>
            <a:r>
              <a:rPr lang="zh-CN" altLang="en-US" sz="2400" b="1" dirty="0">
                <a:solidFill>
                  <a:srgbClr val="25282B"/>
                </a:solidFill>
                <a:latin typeface="造字工房尚雅（非商用）常规体" pitchFamily="50" charset="-122"/>
                <a:ea typeface="造字工房尚雅（非商用）常规体" pitchFamily="50" charset="-122"/>
              </a:rPr>
              <a:t>功能</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83" name="图片 82"/>
          <p:cNvPicPr>
            <a:picLocks noChangeAspect="1"/>
          </p:cNvPicPr>
          <p:nvPr>
            <p:custDataLst>
              <p:tags r:id="rId1"/>
            </p:custDataLst>
          </p:nvPr>
        </p:nvPicPr>
        <p:blipFill>
          <a:blip r:embed="rId2"/>
          <a:stretch>
            <a:fillRect/>
          </a:stretch>
        </p:blipFill>
        <p:spPr>
          <a:xfrm>
            <a:off x="2496000" y="4772660"/>
            <a:ext cx="7200000" cy="1320322"/>
          </a:xfrm>
          <a:prstGeom prst="rect">
            <a:avLst/>
          </a:prstGeom>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14</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1320165" y="1844040"/>
            <a:ext cx="9536430" cy="302768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点击详情按钮进入详情查看界面</a:t>
            </a:r>
            <a:r>
              <a:rPr lang="zh-CN" sz="2000">
                <a:latin typeface="仿宋_GB2312" panose="02010609030101010101" charset="-122"/>
                <a:ea typeface="仿宋_GB2312" panose="02010609030101010101" charset="-122"/>
                <a:cs typeface="仿宋_GB2312" panose="02010609030101010101" charset="-122"/>
              </a:rPr>
              <a:t>，查看项目相关的所有信息。</a:t>
            </a:r>
            <a:endParaRPr lang="zh-CN"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7</a:t>
            </a:r>
            <a:r>
              <a:rPr lang="zh-CN" altLang="en-US" sz="2400" b="1" dirty="0">
                <a:solidFill>
                  <a:srgbClr val="25282B"/>
                </a:solidFill>
                <a:latin typeface="造字工房尚雅（非商用）常规体" pitchFamily="50" charset="-122"/>
                <a:ea typeface="造字工房尚雅（非商用）常规体" pitchFamily="50" charset="-122"/>
              </a:rPr>
              <a:t>.</a:t>
            </a:r>
            <a:r>
              <a:rPr lang="zh-CN" altLang="en-US" sz="2400" b="1" dirty="0">
                <a:solidFill>
                  <a:srgbClr val="25282B"/>
                </a:solidFill>
                <a:latin typeface="造字工房尚雅（非商用）常规体" pitchFamily="50" charset="-122"/>
                <a:ea typeface="造字工房尚雅（非商用）常规体" pitchFamily="50" charset="-122"/>
              </a:rPr>
              <a:t>查看详情</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2" name="图片 68" descr="1648435912(1)"/>
          <p:cNvPicPr>
            <a:picLocks noChangeAspect="1"/>
          </p:cNvPicPr>
          <p:nvPr>
            <p:custDataLst>
              <p:tags r:id="rId1"/>
            </p:custDataLst>
          </p:nvPr>
        </p:nvPicPr>
        <p:blipFill>
          <a:blip r:embed="rId2"/>
          <a:stretch>
            <a:fillRect/>
          </a:stretch>
        </p:blipFill>
        <p:spPr>
          <a:xfrm>
            <a:off x="2006600" y="3020695"/>
            <a:ext cx="3512363" cy="2880000"/>
          </a:xfrm>
          <a:prstGeom prst="rect">
            <a:avLst/>
          </a:prstGeom>
        </p:spPr>
      </p:pic>
      <p:pic>
        <p:nvPicPr>
          <p:cNvPr id="4" name="图片 69" descr="1648435981(1)"/>
          <p:cNvPicPr>
            <a:picLocks noChangeAspect="1"/>
          </p:cNvPicPr>
          <p:nvPr>
            <p:custDataLst>
              <p:tags r:id="rId3"/>
            </p:custDataLst>
          </p:nvPr>
        </p:nvPicPr>
        <p:blipFill>
          <a:blip r:embed="rId4"/>
          <a:stretch>
            <a:fillRect/>
          </a:stretch>
        </p:blipFill>
        <p:spPr>
          <a:xfrm>
            <a:off x="6466840" y="3020378"/>
            <a:ext cx="3094990" cy="2879725"/>
          </a:xfrm>
          <a:prstGeom prst="rect">
            <a:avLst/>
          </a:prstGeom>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15</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1320165" y="1844040"/>
            <a:ext cx="9536430" cy="302768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工作台是用户登录后看到的操作首页，在工作台界面可以进行如下操作。</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功能跳转：点击对应模块下的绿色或者红色数字可以打开到对应模块的总览界面。</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8</a:t>
            </a:r>
            <a:r>
              <a:rPr lang="zh-CN" altLang="en-US" sz="2400" b="1" dirty="0">
                <a:solidFill>
                  <a:srgbClr val="25282B"/>
                </a:solidFill>
                <a:latin typeface="造字工房尚雅（非商用）常规体" pitchFamily="50" charset="-122"/>
                <a:ea typeface="造字工房尚雅（非商用）常规体" pitchFamily="50" charset="-122"/>
              </a:rPr>
              <a:t>.工作台</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6" name="图片 12" descr="1669797141562"/>
          <p:cNvPicPr>
            <a:picLocks noChangeAspect="1"/>
          </p:cNvPicPr>
          <p:nvPr>
            <p:custDataLst>
              <p:tags r:id="rId1"/>
            </p:custDataLst>
          </p:nvPr>
        </p:nvPicPr>
        <p:blipFill>
          <a:blip r:embed="rId2"/>
          <a:stretch>
            <a:fillRect/>
          </a:stretch>
        </p:blipFill>
        <p:spPr>
          <a:xfrm>
            <a:off x="3465830" y="3275330"/>
            <a:ext cx="5260340" cy="307340"/>
          </a:xfrm>
          <a:prstGeom prst="rect">
            <a:avLst/>
          </a:prstGeom>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四、基金项目管理系统申请操作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16</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563995" y="1978025"/>
            <a:ext cx="4732655" cy="381190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lang="en-US" sz="2000">
                <a:latin typeface="仿宋_GB2312" panose="02010609030101010101" charset="-122"/>
                <a:ea typeface="仿宋_GB2312" panose="02010609030101010101" charset="-122"/>
                <a:cs typeface="仿宋_GB2312" panose="02010609030101010101" charset="-122"/>
              </a:rPr>
              <a:t>1.</a:t>
            </a:r>
            <a:r>
              <a:rPr sz="2000">
                <a:latin typeface="仿宋_GB2312" panose="02010609030101010101" charset="-122"/>
                <a:ea typeface="仿宋_GB2312" panose="02010609030101010101" charset="-122"/>
                <a:cs typeface="仿宋_GB2312" panose="02010609030101010101" charset="-122"/>
              </a:rPr>
              <a:t>点击【项目中心】-【项目立项】-【立项申请】，进入立项申请界面。</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lang="en-US" sz="2000">
                <a:latin typeface="仿宋_GB2312" panose="02010609030101010101" charset="-122"/>
                <a:ea typeface="仿宋_GB2312" panose="02010609030101010101" charset="-122"/>
                <a:cs typeface="仿宋_GB2312" panose="02010609030101010101" charset="-122"/>
              </a:rPr>
              <a:t>2.</a:t>
            </a:r>
            <a:r>
              <a:rPr sz="2000">
                <a:latin typeface="仿宋_GB2312" panose="02010609030101010101" charset="-122"/>
                <a:ea typeface="仿宋_GB2312" panose="02010609030101010101" charset="-122"/>
                <a:cs typeface="仿宋_GB2312" panose="02010609030101010101" charset="-122"/>
              </a:rPr>
              <a:t>填写项目的具体信息，点击【提交审批】。</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注：关于【是否已有捐赠协议】内容的填写：①若选择【是】，点击【添加】，则会自动弹出已有捐赠协议，勾选相关协议后，点击【确认】。②若选择【否】，则需新增捐赠协议的内容。</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zh-CN" altLang="en-US" sz="2400" b="1" dirty="0">
                <a:solidFill>
                  <a:srgbClr val="25282B"/>
                </a:solidFill>
                <a:latin typeface="造字工房尚雅（非商用）常规体" pitchFamily="50" charset="-122"/>
                <a:ea typeface="造字工房尚雅（非商用）常规体" pitchFamily="50" charset="-122"/>
              </a:rPr>
              <a:t>（</a:t>
            </a:r>
            <a:r>
              <a:rPr lang="zh-CN" altLang="en-US" sz="2400" b="1" dirty="0">
                <a:solidFill>
                  <a:srgbClr val="25282B"/>
                </a:solidFill>
                <a:latin typeface="造字工房尚雅（非商用）常规体" pitchFamily="50" charset="-122"/>
                <a:ea typeface="造字工房尚雅（非商用）常规体" pitchFamily="50" charset="-122"/>
              </a:rPr>
              <a:t>一）基金项目立项</a:t>
            </a:r>
            <a:r>
              <a:rPr lang="zh-CN" altLang="en-US" sz="2400" b="1" dirty="0">
                <a:solidFill>
                  <a:srgbClr val="25282B"/>
                </a:solidFill>
                <a:latin typeface="造字工房尚雅（非商用）常规体" pitchFamily="50" charset="-122"/>
                <a:ea typeface="造字工房尚雅（非商用）常规体" pitchFamily="50" charset="-122"/>
              </a:rPr>
              <a:t>申请</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2" name="图片 2"/>
          <p:cNvPicPr>
            <a:picLocks noChangeAspect="1"/>
          </p:cNvPicPr>
          <p:nvPr>
            <p:custDataLst>
              <p:tags r:id="rId1"/>
            </p:custDataLst>
          </p:nvPr>
        </p:nvPicPr>
        <p:blipFill>
          <a:blip r:embed="rId2"/>
          <a:stretch>
            <a:fillRect/>
          </a:stretch>
        </p:blipFill>
        <p:spPr>
          <a:xfrm>
            <a:off x="933450" y="1760538"/>
            <a:ext cx="5266690" cy="1668145"/>
          </a:xfrm>
          <a:prstGeom prst="rect">
            <a:avLst/>
          </a:prstGeom>
          <a:noFill/>
          <a:ln>
            <a:noFill/>
          </a:ln>
        </p:spPr>
      </p:pic>
      <p:pic>
        <p:nvPicPr>
          <p:cNvPr id="4" name="图片 3"/>
          <p:cNvPicPr>
            <a:picLocks noChangeAspect="1"/>
          </p:cNvPicPr>
          <p:nvPr>
            <p:custDataLst>
              <p:tags r:id="rId3"/>
            </p:custDataLst>
          </p:nvPr>
        </p:nvPicPr>
        <p:blipFill>
          <a:blip r:embed="rId4"/>
          <a:stretch>
            <a:fillRect/>
          </a:stretch>
        </p:blipFill>
        <p:spPr>
          <a:xfrm>
            <a:off x="925195" y="3572193"/>
            <a:ext cx="5269230" cy="2877185"/>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四、基金项目管理系统申请操作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17</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563995" y="1754505"/>
            <a:ext cx="4732655" cy="381190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3、提交审批后，在【项目立项】中显示已提交的项目内容。</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4、点击【详】，检查无误后点击【同意】。</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注：【审批状态】显示已提交的立项的审批状态（审批状态：或签 审批中；通过）。</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【审批人】显示该项目当前的审批人。</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【同意】立项申请后需本人点击同意后进行下一步审批。</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zh-CN" altLang="en-US" sz="2400" b="1" dirty="0">
                <a:solidFill>
                  <a:srgbClr val="25282B"/>
                </a:solidFill>
                <a:latin typeface="造字工房尚雅（非商用）常规体" pitchFamily="50" charset="-122"/>
                <a:ea typeface="造字工房尚雅（非商用）常规体" pitchFamily="50" charset="-122"/>
              </a:rPr>
              <a:t>（</a:t>
            </a:r>
            <a:r>
              <a:rPr lang="zh-CN" altLang="en-US" sz="2400" b="1" dirty="0">
                <a:solidFill>
                  <a:srgbClr val="25282B"/>
                </a:solidFill>
                <a:latin typeface="造字工房尚雅（非商用）常规体" pitchFamily="50" charset="-122"/>
                <a:ea typeface="造字工房尚雅（非商用）常规体" pitchFamily="50" charset="-122"/>
              </a:rPr>
              <a:t>一）基金项目立项</a:t>
            </a:r>
            <a:r>
              <a:rPr lang="zh-CN" altLang="en-US" sz="2400" b="1" dirty="0">
                <a:solidFill>
                  <a:srgbClr val="25282B"/>
                </a:solidFill>
                <a:latin typeface="造字工房尚雅（非商用）常规体" pitchFamily="50" charset="-122"/>
                <a:ea typeface="造字工房尚雅（非商用）常规体" pitchFamily="50" charset="-122"/>
              </a:rPr>
              <a:t>申请</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6" name="图片 6"/>
          <p:cNvPicPr>
            <a:picLocks noChangeAspect="1"/>
          </p:cNvPicPr>
          <p:nvPr>
            <p:custDataLst>
              <p:tags r:id="rId1"/>
            </p:custDataLst>
          </p:nvPr>
        </p:nvPicPr>
        <p:blipFill>
          <a:blip r:embed="rId2"/>
          <a:stretch>
            <a:fillRect/>
          </a:stretch>
        </p:blipFill>
        <p:spPr>
          <a:xfrm>
            <a:off x="922655" y="1682433"/>
            <a:ext cx="5266690" cy="2013585"/>
          </a:xfrm>
          <a:prstGeom prst="rect">
            <a:avLst/>
          </a:prstGeom>
          <a:noFill/>
          <a:ln>
            <a:noFill/>
          </a:ln>
        </p:spPr>
      </p:pic>
      <p:pic>
        <p:nvPicPr>
          <p:cNvPr id="5" name="图片 8"/>
          <p:cNvPicPr>
            <a:picLocks noChangeAspect="1"/>
          </p:cNvPicPr>
          <p:nvPr>
            <p:custDataLst>
              <p:tags r:id="rId3"/>
            </p:custDataLst>
          </p:nvPr>
        </p:nvPicPr>
        <p:blipFill>
          <a:blip r:embed="rId4"/>
          <a:stretch>
            <a:fillRect/>
          </a:stretch>
        </p:blipFill>
        <p:spPr>
          <a:xfrm>
            <a:off x="922655" y="3844608"/>
            <a:ext cx="5266690" cy="2858135"/>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四、基金项目管理系统申请操作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18</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553200" y="2510155"/>
            <a:ext cx="4732655" cy="229997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5、提交后，重新点击【详】，在审批流程中可以看到当前流程进度。</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注：审批流程包括</a:t>
            </a:r>
            <a:r>
              <a:rPr lang="zh-CN" sz="2000">
                <a:latin typeface="仿宋_GB2312" panose="02010609030101010101" charset="-122"/>
                <a:ea typeface="仿宋_GB2312" panose="02010609030101010101" charset="-122"/>
                <a:cs typeface="仿宋_GB2312" panose="02010609030101010101" charset="-122"/>
              </a:rPr>
              <a:t>院部经办人</a:t>
            </a:r>
            <a:r>
              <a:rPr sz="2000">
                <a:latin typeface="仿宋_GB2312" panose="02010609030101010101" charset="-122"/>
                <a:ea typeface="仿宋_GB2312" panose="02010609030101010101" charset="-122"/>
                <a:cs typeface="仿宋_GB2312" panose="02010609030101010101" charset="-122"/>
              </a:rPr>
              <a:t>、</a:t>
            </a:r>
            <a:r>
              <a:rPr lang="zh-CN" sz="2000">
                <a:latin typeface="仿宋_GB2312" panose="02010609030101010101" charset="-122"/>
                <a:ea typeface="仿宋_GB2312" panose="02010609030101010101" charset="-122"/>
                <a:cs typeface="仿宋_GB2312" panose="02010609030101010101" charset="-122"/>
              </a:rPr>
              <a:t>院部负责人</a:t>
            </a:r>
            <a:r>
              <a:rPr sz="2000">
                <a:latin typeface="仿宋_GB2312" panose="02010609030101010101" charset="-122"/>
                <a:ea typeface="仿宋_GB2312" panose="02010609030101010101" charset="-122"/>
                <a:cs typeface="仿宋_GB2312" panose="02010609030101010101" charset="-122"/>
              </a:rPr>
              <a:t>、基金会</a:t>
            </a:r>
            <a:r>
              <a:rPr lang="zh-CN" sz="2000">
                <a:latin typeface="仿宋_GB2312" panose="02010609030101010101" charset="-122"/>
                <a:ea typeface="仿宋_GB2312" panose="02010609030101010101" charset="-122"/>
                <a:cs typeface="仿宋_GB2312" panose="02010609030101010101" charset="-122"/>
              </a:rPr>
              <a:t>经办人</a:t>
            </a:r>
            <a:r>
              <a:rPr sz="2000">
                <a:latin typeface="仿宋_GB2312" panose="02010609030101010101" charset="-122"/>
                <a:ea typeface="仿宋_GB2312" panose="02010609030101010101" charset="-122"/>
                <a:cs typeface="仿宋_GB2312" panose="02010609030101010101" charset="-122"/>
              </a:rPr>
              <a:t>、基金会</a:t>
            </a:r>
            <a:r>
              <a:rPr lang="zh-CN" sz="2000">
                <a:latin typeface="仿宋_GB2312" panose="02010609030101010101" charset="-122"/>
                <a:ea typeface="仿宋_GB2312" panose="02010609030101010101" charset="-122"/>
                <a:cs typeface="仿宋_GB2312" panose="02010609030101010101" charset="-122"/>
              </a:rPr>
              <a:t>负责人</a:t>
            </a:r>
            <a:r>
              <a:rPr sz="2000">
                <a:latin typeface="仿宋_GB2312" panose="02010609030101010101" charset="-122"/>
                <a:ea typeface="仿宋_GB2312" panose="02010609030101010101" charset="-122"/>
                <a:cs typeface="仿宋_GB2312" panose="02010609030101010101" charset="-122"/>
              </a:rPr>
              <a:t>。</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zh-CN" altLang="en-US" sz="2400" b="1" dirty="0">
                <a:solidFill>
                  <a:srgbClr val="25282B"/>
                </a:solidFill>
                <a:latin typeface="造字工房尚雅（非商用）常规体" pitchFamily="50" charset="-122"/>
                <a:ea typeface="造字工房尚雅（非商用）常规体" pitchFamily="50" charset="-122"/>
              </a:rPr>
              <a:t>（</a:t>
            </a:r>
            <a:r>
              <a:rPr lang="zh-CN" altLang="en-US" sz="2400" b="1" dirty="0">
                <a:solidFill>
                  <a:srgbClr val="25282B"/>
                </a:solidFill>
                <a:latin typeface="造字工房尚雅（非商用）常规体" pitchFamily="50" charset="-122"/>
                <a:ea typeface="造字工房尚雅（非商用）常规体" pitchFamily="50" charset="-122"/>
              </a:rPr>
              <a:t>一）基金项目立项</a:t>
            </a:r>
            <a:r>
              <a:rPr lang="zh-CN" altLang="en-US" sz="2400" b="1" dirty="0">
                <a:solidFill>
                  <a:srgbClr val="25282B"/>
                </a:solidFill>
                <a:latin typeface="造字工房尚雅（非商用）常规体" pitchFamily="50" charset="-122"/>
                <a:ea typeface="造字工房尚雅（非商用）常规体" pitchFamily="50" charset="-122"/>
              </a:rPr>
              <a:t>申请</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2" name="图片 9"/>
          <p:cNvPicPr>
            <a:picLocks noChangeAspect="1"/>
          </p:cNvPicPr>
          <p:nvPr>
            <p:custDataLst>
              <p:tags r:id="rId1"/>
            </p:custDataLst>
          </p:nvPr>
        </p:nvPicPr>
        <p:blipFill>
          <a:blip r:embed="rId2"/>
          <a:stretch>
            <a:fillRect/>
          </a:stretch>
        </p:blipFill>
        <p:spPr>
          <a:xfrm>
            <a:off x="922338" y="2228850"/>
            <a:ext cx="5268595" cy="286258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563118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一、基金项目管理系统</a:t>
            </a:r>
            <a:r>
              <a:rPr lang="zh-CN" altLang="en-US" sz="3555" b="1" dirty="0">
                <a:solidFill>
                  <a:srgbClr val="25282B"/>
                </a:solidFill>
                <a:latin typeface="造字工房尚雅（非商用）常规体" pitchFamily="50" charset="-122"/>
                <a:ea typeface="造字工房尚雅（非商用）常规体" pitchFamily="50" charset="-122"/>
              </a:rPr>
              <a:t>简介</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1</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7095490" y="1986280"/>
            <a:ext cx="4646930" cy="381190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lang="zh-CN" altLang="en-US" sz="2000">
                <a:latin typeface="仿宋_GB2312" panose="02010609030101010101" charset="-122"/>
                <a:ea typeface="仿宋_GB2312" panose="02010609030101010101" charset="-122"/>
                <a:cs typeface="仿宋_GB2312" panose="02010609030101010101" charset="-122"/>
              </a:rPr>
              <a:t>基金项目管理系统，是面向基金会和学院</a:t>
            </a:r>
            <a:r>
              <a:rPr lang="en-US" altLang="zh-CN" sz="2000">
                <a:latin typeface="仿宋_GB2312" panose="02010609030101010101" charset="-122"/>
                <a:ea typeface="仿宋_GB2312" panose="02010609030101010101" charset="-122"/>
                <a:cs typeface="仿宋_GB2312" panose="02010609030101010101" charset="-122"/>
              </a:rPr>
              <a:t>/</a:t>
            </a:r>
            <a:r>
              <a:rPr lang="zh-CN" altLang="en-US" sz="2000">
                <a:latin typeface="仿宋_GB2312" panose="02010609030101010101" charset="-122"/>
                <a:ea typeface="仿宋_GB2312" panose="02010609030101010101" charset="-122"/>
                <a:cs typeface="仿宋_GB2312" panose="02010609030101010101" charset="-122"/>
              </a:rPr>
              <a:t>部门使用的全流程、全角色的基金项目管理系统。</a:t>
            </a:r>
            <a:endParaRPr lang="zh-CN" altLang="en-US"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lang="zh-CN" altLang="en-US" sz="2000">
                <a:latin typeface="仿宋_GB2312" panose="02010609030101010101" charset="-122"/>
                <a:ea typeface="仿宋_GB2312" panose="02010609030101010101" charset="-122"/>
                <a:cs typeface="仿宋_GB2312" panose="02010609030101010101" charset="-122"/>
              </a:rPr>
              <a:t>通过基金项目管理系统，学院</a:t>
            </a:r>
            <a:r>
              <a:rPr lang="en-US" altLang="zh-CN" sz="2000">
                <a:latin typeface="仿宋_GB2312" panose="02010609030101010101" charset="-122"/>
                <a:ea typeface="仿宋_GB2312" panose="02010609030101010101" charset="-122"/>
                <a:cs typeface="仿宋_GB2312" panose="02010609030101010101" charset="-122"/>
              </a:rPr>
              <a:t>/</a:t>
            </a:r>
            <a:r>
              <a:rPr lang="zh-CN" altLang="en-US" sz="2000">
                <a:latin typeface="仿宋_GB2312" panose="02010609030101010101" charset="-122"/>
                <a:ea typeface="仿宋_GB2312" panose="02010609030101010101" charset="-122"/>
                <a:cs typeface="仿宋_GB2312" panose="02010609030101010101" charset="-122"/>
              </a:rPr>
              <a:t>部门可以拥有专属账户，对以往数据进行总览，</a:t>
            </a:r>
            <a:r>
              <a:rPr lang="zh-CN" altLang="en-US" sz="2000">
                <a:latin typeface="仿宋_GB2312" panose="02010609030101010101" charset="-122"/>
                <a:ea typeface="仿宋_GB2312" panose="02010609030101010101" charset="-122"/>
                <a:cs typeface="仿宋_GB2312" panose="02010609030101010101" charset="-122"/>
                <a:sym typeface="+mn-ea"/>
              </a:rPr>
              <a:t>便捷地获取本学院</a:t>
            </a:r>
            <a:r>
              <a:rPr lang="en-US" altLang="zh-CN" sz="2000">
                <a:latin typeface="仿宋_GB2312" panose="02010609030101010101" charset="-122"/>
                <a:ea typeface="仿宋_GB2312" panose="02010609030101010101" charset="-122"/>
                <a:cs typeface="仿宋_GB2312" panose="02010609030101010101" charset="-122"/>
                <a:sym typeface="+mn-ea"/>
              </a:rPr>
              <a:t>/</a:t>
            </a:r>
            <a:r>
              <a:rPr lang="zh-CN" altLang="en-US" sz="2000">
                <a:latin typeface="仿宋_GB2312" panose="02010609030101010101" charset="-122"/>
                <a:ea typeface="仿宋_GB2312" panose="02010609030101010101" charset="-122"/>
                <a:cs typeface="仿宋_GB2312" panose="02010609030101010101" charset="-122"/>
                <a:sym typeface="+mn-ea"/>
              </a:rPr>
              <a:t>部门的账户信息</a:t>
            </a:r>
            <a:r>
              <a:rPr lang="zh-CN" altLang="en-US" sz="2000">
                <a:latin typeface="仿宋_GB2312" panose="02010609030101010101" charset="-122"/>
                <a:ea typeface="仿宋_GB2312" panose="02010609030101010101" charset="-122"/>
                <a:cs typeface="仿宋_GB2312" panose="02010609030101010101" charset="-122"/>
              </a:rPr>
              <a:t>。同时，可以节省流程办理的时间、人力等成本，高效办理入出账业务。</a:t>
            </a:r>
            <a:endParaRPr lang="zh-CN" altLang="en-US" sz="2000">
              <a:latin typeface="仿宋_GB2312" panose="02010609030101010101" charset="-122"/>
              <a:ea typeface="仿宋_GB2312" panose="02010609030101010101" charset="-122"/>
              <a:cs typeface="仿宋_GB2312" panose="02010609030101010101" charset="-122"/>
            </a:endParaRPr>
          </a:p>
        </p:txBody>
      </p:sp>
      <p:pic>
        <p:nvPicPr>
          <p:cNvPr id="81" name="图片 80"/>
          <p:cNvPicPr>
            <a:picLocks noChangeAspect="1"/>
          </p:cNvPicPr>
          <p:nvPr>
            <p:custDataLst>
              <p:tags r:id="rId1"/>
            </p:custDataLst>
          </p:nvPr>
        </p:nvPicPr>
        <p:blipFill>
          <a:blip r:embed="rId2"/>
          <a:stretch>
            <a:fillRect/>
          </a:stretch>
        </p:blipFill>
        <p:spPr>
          <a:xfrm>
            <a:off x="492125" y="1986280"/>
            <a:ext cx="6235906" cy="3240000"/>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四、基金项目管理系统申请操作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19</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553200" y="2510155"/>
            <a:ext cx="4732655" cy="229997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1、点击【捐赠协议】-【协议登记】-【协议登记】，进入协议登记界面。</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2、填写好相关协议登记内容，点击【提交审批】。</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zh-CN" altLang="en-US" sz="2400" b="1" dirty="0">
                <a:solidFill>
                  <a:srgbClr val="25282B"/>
                </a:solidFill>
                <a:latin typeface="造字工房尚雅（非商用）常规体" pitchFamily="50" charset="-122"/>
                <a:ea typeface="造字工房尚雅（非商用）常规体" pitchFamily="50" charset="-122"/>
              </a:rPr>
              <a:t>（二）捐赠协议</a:t>
            </a:r>
            <a:r>
              <a:rPr lang="zh-CN" altLang="en-US" sz="2400" b="1" dirty="0">
                <a:solidFill>
                  <a:srgbClr val="25282B"/>
                </a:solidFill>
                <a:latin typeface="造字工房尚雅（非商用）常规体" pitchFamily="50" charset="-122"/>
                <a:ea typeface="造字工房尚雅（非商用）常规体" pitchFamily="50" charset="-122"/>
              </a:rPr>
              <a:t>登记申请</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7" name="图片 2"/>
          <p:cNvPicPr>
            <a:picLocks noChangeAspect="1"/>
          </p:cNvPicPr>
          <p:nvPr>
            <p:custDataLst>
              <p:tags r:id="rId1"/>
            </p:custDataLst>
          </p:nvPr>
        </p:nvPicPr>
        <p:blipFill>
          <a:blip r:embed="rId2"/>
          <a:stretch>
            <a:fillRect/>
          </a:stretch>
        </p:blipFill>
        <p:spPr>
          <a:xfrm>
            <a:off x="922655" y="1535430"/>
            <a:ext cx="5266690" cy="2277110"/>
          </a:xfrm>
          <a:prstGeom prst="rect">
            <a:avLst/>
          </a:prstGeom>
          <a:noFill/>
          <a:ln>
            <a:noFill/>
          </a:ln>
        </p:spPr>
      </p:pic>
      <p:pic>
        <p:nvPicPr>
          <p:cNvPr id="4" name="图片 3"/>
          <p:cNvPicPr>
            <a:picLocks noChangeAspect="1"/>
          </p:cNvPicPr>
          <p:nvPr>
            <p:custDataLst>
              <p:tags r:id="rId3"/>
            </p:custDataLst>
          </p:nvPr>
        </p:nvPicPr>
        <p:blipFill>
          <a:blip r:embed="rId4"/>
          <a:stretch>
            <a:fillRect/>
          </a:stretch>
        </p:blipFill>
        <p:spPr>
          <a:xfrm>
            <a:off x="917575" y="3905568"/>
            <a:ext cx="5271770" cy="2851785"/>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四、基金项目管理系统申请操作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20</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522720" y="2081530"/>
            <a:ext cx="4732655" cy="344233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3、提交审批后，点击【详】查看协议信息，审核无误后点击【同意】进入下一步审批流程。</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待</a:t>
            </a:r>
            <a:r>
              <a:rPr lang="zh-CN" sz="2000">
                <a:latin typeface="仿宋_GB2312" panose="02010609030101010101" charset="-122"/>
                <a:ea typeface="仿宋_GB2312" panose="02010609030101010101" charset="-122"/>
                <a:cs typeface="仿宋_GB2312" panose="02010609030101010101" charset="-122"/>
              </a:rPr>
              <a:t>基金会经办人</a:t>
            </a:r>
            <a:r>
              <a:rPr sz="2000">
                <a:latin typeface="仿宋_GB2312" panose="02010609030101010101" charset="-122"/>
                <a:ea typeface="仿宋_GB2312" panose="02010609030101010101" charset="-122"/>
                <a:cs typeface="仿宋_GB2312" panose="02010609030101010101" charset="-122"/>
              </a:rPr>
              <a:t>完善协议内容后，流程将重新回到</a:t>
            </a:r>
            <a:r>
              <a:rPr lang="zh-CN" sz="2000">
                <a:latin typeface="仿宋_GB2312" panose="02010609030101010101" charset="-122"/>
                <a:ea typeface="仿宋_GB2312" panose="02010609030101010101" charset="-122"/>
                <a:cs typeface="仿宋_GB2312" panose="02010609030101010101" charset="-122"/>
              </a:rPr>
              <a:t>院部负责人</a:t>
            </a:r>
            <a:r>
              <a:rPr sz="2000">
                <a:latin typeface="仿宋_GB2312" panose="02010609030101010101" charset="-122"/>
                <a:ea typeface="仿宋_GB2312" panose="02010609030101010101" charset="-122"/>
                <a:cs typeface="仿宋_GB2312" panose="02010609030101010101" charset="-122"/>
              </a:rPr>
              <a:t>进行审批。</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注：审批流程包括</a:t>
            </a:r>
            <a:r>
              <a:rPr lang="zh-CN" sz="2000">
                <a:latin typeface="仿宋_GB2312" panose="02010609030101010101" charset="-122"/>
                <a:ea typeface="仿宋_GB2312" panose="02010609030101010101" charset="-122"/>
                <a:cs typeface="仿宋_GB2312" panose="02010609030101010101" charset="-122"/>
              </a:rPr>
              <a:t>院部经办人</a:t>
            </a:r>
            <a:r>
              <a:rPr sz="2000">
                <a:latin typeface="仿宋_GB2312" panose="02010609030101010101" charset="-122"/>
                <a:ea typeface="仿宋_GB2312" panose="02010609030101010101" charset="-122"/>
                <a:cs typeface="仿宋_GB2312" panose="02010609030101010101" charset="-122"/>
              </a:rPr>
              <a:t>、</a:t>
            </a:r>
            <a:r>
              <a:rPr lang="zh-CN" sz="2000">
                <a:latin typeface="仿宋_GB2312" panose="02010609030101010101" charset="-122"/>
                <a:ea typeface="仿宋_GB2312" panose="02010609030101010101" charset="-122"/>
                <a:cs typeface="仿宋_GB2312" panose="02010609030101010101" charset="-122"/>
              </a:rPr>
              <a:t>院部负责人</a:t>
            </a:r>
            <a:r>
              <a:rPr sz="2000">
                <a:latin typeface="仿宋_GB2312" panose="02010609030101010101" charset="-122"/>
                <a:ea typeface="仿宋_GB2312" panose="02010609030101010101" charset="-122"/>
                <a:cs typeface="仿宋_GB2312" panose="02010609030101010101" charset="-122"/>
              </a:rPr>
              <a:t>、基金会</a:t>
            </a:r>
            <a:r>
              <a:rPr lang="zh-CN" sz="2000">
                <a:latin typeface="仿宋_GB2312" panose="02010609030101010101" charset="-122"/>
                <a:ea typeface="仿宋_GB2312" panose="02010609030101010101" charset="-122"/>
                <a:cs typeface="仿宋_GB2312" panose="02010609030101010101" charset="-122"/>
              </a:rPr>
              <a:t>经办人</a:t>
            </a:r>
            <a:r>
              <a:rPr sz="2000">
                <a:latin typeface="仿宋_GB2312" panose="02010609030101010101" charset="-122"/>
                <a:ea typeface="仿宋_GB2312" panose="02010609030101010101" charset="-122"/>
                <a:cs typeface="仿宋_GB2312" panose="02010609030101010101" charset="-122"/>
              </a:rPr>
              <a:t>（完善协议信息）、</a:t>
            </a:r>
            <a:r>
              <a:rPr lang="zh-CN" sz="2000">
                <a:latin typeface="仿宋_GB2312" panose="02010609030101010101" charset="-122"/>
                <a:ea typeface="仿宋_GB2312" panose="02010609030101010101" charset="-122"/>
                <a:cs typeface="仿宋_GB2312" panose="02010609030101010101" charset="-122"/>
              </a:rPr>
              <a:t>院部负责人</a:t>
            </a:r>
            <a:r>
              <a:rPr sz="2000">
                <a:latin typeface="仿宋_GB2312" panose="02010609030101010101" charset="-122"/>
                <a:ea typeface="仿宋_GB2312" panose="02010609030101010101" charset="-122"/>
                <a:cs typeface="仿宋_GB2312" panose="02010609030101010101" charset="-122"/>
              </a:rPr>
              <a:t>、基金会</a:t>
            </a:r>
            <a:r>
              <a:rPr lang="zh-CN" sz="2000">
                <a:latin typeface="仿宋_GB2312" panose="02010609030101010101" charset="-122"/>
                <a:ea typeface="仿宋_GB2312" panose="02010609030101010101" charset="-122"/>
                <a:cs typeface="仿宋_GB2312" panose="02010609030101010101" charset="-122"/>
              </a:rPr>
              <a:t>负责人</a:t>
            </a:r>
            <a:r>
              <a:rPr sz="2000">
                <a:latin typeface="仿宋_GB2312" panose="02010609030101010101" charset="-122"/>
                <a:ea typeface="仿宋_GB2312" panose="02010609030101010101" charset="-122"/>
                <a:cs typeface="仿宋_GB2312" panose="02010609030101010101" charset="-122"/>
              </a:rPr>
              <a:t>。</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zh-CN" altLang="en-US" sz="2400" b="1" dirty="0">
                <a:solidFill>
                  <a:srgbClr val="25282B"/>
                </a:solidFill>
                <a:latin typeface="造字工房尚雅（非商用）常规体" pitchFamily="50" charset="-122"/>
                <a:ea typeface="造字工房尚雅（非商用）常规体" pitchFamily="50" charset="-122"/>
              </a:rPr>
              <a:t>（二）捐赠协议</a:t>
            </a:r>
            <a:r>
              <a:rPr lang="zh-CN" altLang="en-US" sz="2400" b="1" dirty="0">
                <a:solidFill>
                  <a:srgbClr val="25282B"/>
                </a:solidFill>
                <a:latin typeface="造字工房尚雅（非商用）常规体" pitchFamily="50" charset="-122"/>
                <a:ea typeface="造字工房尚雅（非商用）常规体" pitchFamily="50" charset="-122"/>
              </a:rPr>
              <a:t>登记申请</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2" name="图片 5"/>
          <p:cNvPicPr>
            <a:picLocks noChangeAspect="1"/>
          </p:cNvPicPr>
          <p:nvPr>
            <p:custDataLst>
              <p:tags r:id="rId1"/>
            </p:custDataLst>
          </p:nvPr>
        </p:nvPicPr>
        <p:blipFill>
          <a:blip r:embed="rId2"/>
          <a:stretch>
            <a:fillRect/>
          </a:stretch>
        </p:blipFill>
        <p:spPr>
          <a:xfrm>
            <a:off x="922655" y="2377440"/>
            <a:ext cx="5266690" cy="284988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四、基金项目管理系统申请操作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21</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522720" y="2356485"/>
            <a:ext cx="4732655" cy="344233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1、点击【用款管理】-【用款申请】-【用款申请】。</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2、选择相关基金项目，填写用款内容，点击【提交审批】。</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注：审批流程包括</a:t>
            </a:r>
            <a:r>
              <a:rPr lang="zh-CN" sz="2000">
                <a:latin typeface="仿宋_GB2312" panose="02010609030101010101" charset="-122"/>
                <a:ea typeface="仿宋_GB2312" panose="02010609030101010101" charset="-122"/>
                <a:cs typeface="仿宋_GB2312" panose="02010609030101010101" charset="-122"/>
              </a:rPr>
              <a:t>院部经办人</a:t>
            </a:r>
            <a:r>
              <a:rPr sz="2000">
                <a:latin typeface="仿宋_GB2312" panose="02010609030101010101" charset="-122"/>
                <a:ea typeface="仿宋_GB2312" panose="02010609030101010101" charset="-122"/>
                <a:cs typeface="仿宋_GB2312" panose="02010609030101010101" charset="-122"/>
              </a:rPr>
              <a:t>、</a:t>
            </a:r>
            <a:r>
              <a:rPr lang="zh-CN" sz="2000">
                <a:latin typeface="仿宋_GB2312" panose="02010609030101010101" charset="-122"/>
                <a:ea typeface="仿宋_GB2312" panose="02010609030101010101" charset="-122"/>
                <a:cs typeface="仿宋_GB2312" panose="02010609030101010101" charset="-122"/>
              </a:rPr>
              <a:t>院部负责人</a:t>
            </a:r>
            <a:r>
              <a:rPr sz="2000">
                <a:latin typeface="仿宋_GB2312" panose="02010609030101010101" charset="-122"/>
                <a:ea typeface="仿宋_GB2312" panose="02010609030101010101" charset="-122"/>
                <a:cs typeface="仿宋_GB2312" panose="02010609030101010101" charset="-122"/>
              </a:rPr>
              <a:t>、基金会</a:t>
            </a:r>
            <a:r>
              <a:rPr lang="zh-CN" sz="2000">
                <a:latin typeface="仿宋_GB2312" panose="02010609030101010101" charset="-122"/>
                <a:ea typeface="仿宋_GB2312" panose="02010609030101010101" charset="-122"/>
                <a:cs typeface="仿宋_GB2312" panose="02010609030101010101" charset="-122"/>
              </a:rPr>
              <a:t>经办人</a:t>
            </a:r>
            <a:r>
              <a:rPr sz="2000">
                <a:latin typeface="仿宋_GB2312" panose="02010609030101010101" charset="-122"/>
                <a:ea typeface="仿宋_GB2312" panose="02010609030101010101" charset="-122"/>
                <a:cs typeface="仿宋_GB2312" panose="02010609030101010101" charset="-122"/>
              </a:rPr>
              <a:t>、基金会</a:t>
            </a:r>
            <a:r>
              <a:rPr lang="zh-CN" sz="2000">
                <a:latin typeface="仿宋_GB2312" panose="02010609030101010101" charset="-122"/>
                <a:ea typeface="仿宋_GB2312" panose="02010609030101010101" charset="-122"/>
                <a:cs typeface="仿宋_GB2312" panose="02010609030101010101" charset="-122"/>
              </a:rPr>
              <a:t>负责人</a:t>
            </a:r>
            <a:r>
              <a:rPr sz="2000">
                <a:latin typeface="仿宋_GB2312" panose="02010609030101010101" charset="-122"/>
                <a:ea typeface="仿宋_GB2312" panose="02010609030101010101" charset="-122"/>
                <a:cs typeface="仿宋_GB2312" panose="02010609030101010101" charset="-122"/>
              </a:rPr>
              <a:t>。</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zh-CN" altLang="en-US" sz="2400" b="1" dirty="0">
                <a:solidFill>
                  <a:srgbClr val="25282B"/>
                </a:solidFill>
                <a:latin typeface="造字工房尚雅（非商用）常规体" pitchFamily="50" charset="-122"/>
                <a:ea typeface="造字工房尚雅（非商用）常规体" pitchFamily="50" charset="-122"/>
              </a:rPr>
              <a:t>（三）</a:t>
            </a:r>
            <a:r>
              <a:rPr lang="zh-CN" altLang="en-US" sz="2400" b="1" dirty="0">
                <a:solidFill>
                  <a:srgbClr val="25282B"/>
                </a:solidFill>
                <a:latin typeface="造字工房尚雅（非商用）常规体" pitchFamily="50" charset="-122"/>
                <a:ea typeface="造字工房尚雅（非商用）常规体" pitchFamily="50" charset="-122"/>
              </a:rPr>
              <a:t>用款申请</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4" name="图片 16"/>
          <p:cNvPicPr>
            <a:picLocks noChangeAspect="1"/>
          </p:cNvPicPr>
          <p:nvPr>
            <p:custDataLst>
              <p:tags r:id="rId1"/>
            </p:custDataLst>
          </p:nvPr>
        </p:nvPicPr>
        <p:blipFill>
          <a:blip r:embed="rId2"/>
          <a:stretch>
            <a:fillRect/>
          </a:stretch>
        </p:blipFill>
        <p:spPr>
          <a:xfrm>
            <a:off x="922655" y="2599373"/>
            <a:ext cx="5266690" cy="240601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五、基金项目管理系统</a:t>
            </a:r>
            <a:r>
              <a:rPr lang="zh-CN" altLang="en-US" sz="3555" b="1" dirty="0">
                <a:solidFill>
                  <a:srgbClr val="25282B"/>
                </a:solidFill>
                <a:latin typeface="造字工房尚雅（非商用）常规体" pitchFamily="50" charset="-122"/>
                <a:ea typeface="造字工房尚雅（非商用）常规体" pitchFamily="50" charset="-122"/>
              </a:rPr>
              <a:t>关联操作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22</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522720" y="2098675"/>
            <a:ext cx="4732655" cy="344233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注：若项目与协议并非同时间完成，那么需要</a:t>
            </a:r>
            <a:r>
              <a:rPr lang="zh-CN" sz="2000">
                <a:latin typeface="仿宋_GB2312" panose="02010609030101010101" charset="-122"/>
                <a:ea typeface="仿宋_GB2312" panose="02010609030101010101" charset="-122"/>
                <a:cs typeface="仿宋_GB2312" panose="02010609030101010101" charset="-122"/>
              </a:rPr>
              <a:t>将两者进行关联使项目完整</a:t>
            </a:r>
            <a:r>
              <a:rPr sz="2000">
                <a:latin typeface="仿宋_GB2312" panose="02010609030101010101" charset="-122"/>
                <a:ea typeface="仿宋_GB2312" panose="02010609030101010101" charset="-122"/>
                <a:cs typeface="仿宋_GB2312" panose="02010609030101010101" charset="-122"/>
              </a:rPr>
              <a:t>。可采取两种方式：一是</a:t>
            </a:r>
            <a:r>
              <a:rPr sz="2000">
                <a:latin typeface="仿宋_GB2312" panose="02010609030101010101" charset="-122"/>
                <a:ea typeface="仿宋_GB2312" panose="02010609030101010101" charset="-122"/>
                <a:cs typeface="仿宋_GB2312" panose="02010609030101010101" charset="-122"/>
                <a:sym typeface="+mn-ea"/>
              </a:rPr>
              <a:t>项目关联协议</a:t>
            </a:r>
            <a:r>
              <a:rPr sz="2000">
                <a:latin typeface="仿宋_GB2312" panose="02010609030101010101" charset="-122"/>
                <a:ea typeface="仿宋_GB2312" panose="02010609030101010101" charset="-122"/>
                <a:cs typeface="仿宋_GB2312" panose="02010609030101010101" charset="-122"/>
              </a:rPr>
              <a:t>；二是</a:t>
            </a:r>
            <a:r>
              <a:rPr sz="2000">
                <a:latin typeface="仿宋_GB2312" panose="02010609030101010101" charset="-122"/>
                <a:ea typeface="仿宋_GB2312" panose="02010609030101010101" charset="-122"/>
                <a:cs typeface="仿宋_GB2312" panose="02010609030101010101" charset="-122"/>
                <a:sym typeface="+mn-ea"/>
              </a:rPr>
              <a:t>协议关联项目</a:t>
            </a:r>
            <a:r>
              <a:rPr sz="2000">
                <a:latin typeface="仿宋_GB2312" panose="02010609030101010101" charset="-122"/>
                <a:ea typeface="仿宋_GB2312" panose="02010609030101010101" charset="-122"/>
                <a:cs typeface="仿宋_GB2312" panose="02010609030101010101" charset="-122"/>
              </a:rPr>
              <a:t>。</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1、点击【项目中心】-【项目总览】-【详】。</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2、点击【捐赠协议】-【关联协议】。</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055"/>
            <a:ext cx="9043670" cy="460375"/>
          </a:xfrm>
          <a:prstGeom prst="rect">
            <a:avLst/>
          </a:prstGeom>
        </p:spPr>
        <p:txBody>
          <a:bodyPr wrap="square">
            <a:spAutoFit/>
            <a:extLst>
              <a:ext uri="{4A0BC546-FE56-4ADE-93B0-CB8AF2F6F144}">
                <wpsdc:textFrameExt xmlns:wpsdc="http://www.wps.cn/officeDocument/2022/drawingmlCustomData" type="sub-title"/>
              </a:ext>
            </a:extLst>
          </a:bodyPr>
          <a:p>
            <a:pPr algn="l"/>
            <a:r>
              <a:rPr lang="zh-CN" altLang="en-US" sz="2400" b="1" dirty="0">
                <a:solidFill>
                  <a:srgbClr val="25282B"/>
                </a:solidFill>
                <a:latin typeface="造字工房尚雅（非商用）常规体" pitchFamily="50" charset="-122"/>
                <a:ea typeface="造字工房尚雅（非商用）常规体" pitchFamily="50" charset="-122"/>
              </a:rPr>
              <a:t>（一）项目</a:t>
            </a:r>
            <a:r>
              <a:rPr lang="zh-CN" altLang="en-US" sz="2400" b="1" dirty="0">
                <a:solidFill>
                  <a:srgbClr val="25282B"/>
                </a:solidFill>
                <a:latin typeface="造字工房尚雅（非商用）常规体" pitchFamily="50" charset="-122"/>
                <a:ea typeface="造字工房尚雅（非商用）常规体" pitchFamily="50" charset="-122"/>
              </a:rPr>
              <a:t>关联协议</a:t>
            </a:r>
            <a:endParaRPr lang="zh-CN" altLang="en-US" sz="2000" dirty="0">
              <a:solidFill>
                <a:srgbClr val="25282B"/>
              </a:solidFill>
              <a:latin typeface="造字工房尚雅（非商用）常规体" pitchFamily="50" charset="-122"/>
              <a:ea typeface="造字工房尚雅（非商用）常规体" pitchFamily="50" charset="-122"/>
            </a:endParaRPr>
          </a:p>
        </p:txBody>
      </p:sp>
      <p:pic>
        <p:nvPicPr>
          <p:cNvPr id="2" name="图片 6"/>
          <p:cNvPicPr>
            <a:picLocks noChangeAspect="1"/>
          </p:cNvPicPr>
          <p:nvPr>
            <p:custDataLst>
              <p:tags r:id="rId1"/>
            </p:custDataLst>
          </p:nvPr>
        </p:nvPicPr>
        <p:blipFill>
          <a:blip r:embed="rId2"/>
          <a:stretch>
            <a:fillRect/>
          </a:stretch>
        </p:blipFill>
        <p:spPr>
          <a:xfrm>
            <a:off x="922655" y="1868170"/>
            <a:ext cx="5266690" cy="2054860"/>
          </a:xfrm>
          <a:prstGeom prst="rect">
            <a:avLst/>
          </a:prstGeom>
          <a:noFill/>
          <a:ln>
            <a:noFill/>
          </a:ln>
        </p:spPr>
      </p:pic>
      <p:pic>
        <p:nvPicPr>
          <p:cNvPr id="5" name="图片 7"/>
          <p:cNvPicPr>
            <a:picLocks noChangeAspect="1"/>
          </p:cNvPicPr>
          <p:nvPr>
            <p:custDataLst>
              <p:tags r:id="rId3"/>
            </p:custDataLst>
          </p:nvPr>
        </p:nvPicPr>
        <p:blipFill>
          <a:blip r:embed="rId4"/>
          <a:stretch>
            <a:fillRect/>
          </a:stretch>
        </p:blipFill>
        <p:spPr>
          <a:xfrm>
            <a:off x="922655" y="4301173"/>
            <a:ext cx="5266690" cy="1382395"/>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五、基金项目管理系统</a:t>
            </a:r>
            <a:r>
              <a:rPr lang="zh-CN" altLang="en-US" sz="3555" b="1" dirty="0">
                <a:solidFill>
                  <a:srgbClr val="25282B"/>
                </a:solidFill>
                <a:latin typeface="造字工房尚雅（非商用）常规体" pitchFamily="50" charset="-122"/>
                <a:ea typeface="造字工房尚雅（非商用）常规体" pitchFamily="50" charset="-122"/>
              </a:rPr>
              <a:t>关联操作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23</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522720" y="1708150"/>
            <a:ext cx="4732655" cy="344233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3、选择相关协议后，点击【</a:t>
            </a:r>
            <a:r>
              <a:rPr lang="zh-CN" sz="2000">
                <a:latin typeface="仿宋_GB2312" panose="02010609030101010101" charset="-122"/>
                <a:ea typeface="仿宋_GB2312" panose="02010609030101010101" charset="-122"/>
                <a:cs typeface="仿宋_GB2312" panose="02010609030101010101" charset="-122"/>
              </a:rPr>
              <a:t>确定</a:t>
            </a:r>
            <a:r>
              <a:rPr sz="2000">
                <a:latin typeface="仿宋_GB2312" panose="02010609030101010101" charset="-122"/>
                <a:ea typeface="仿宋_GB2312" panose="02010609030101010101" charset="-122"/>
                <a:cs typeface="仿宋_GB2312" panose="02010609030101010101" charset="-122"/>
              </a:rPr>
              <a:t>】。</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4、点击【确认关联】。</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5、若要取消关联，点击【红色图标】。</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055"/>
            <a:ext cx="9043670" cy="460375"/>
          </a:xfrm>
          <a:prstGeom prst="rect">
            <a:avLst/>
          </a:prstGeom>
        </p:spPr>
        <p:txBody>
          <a:bodyPr wrap="square">
            <a:spAutoFit/>
            <a:extLst>
              <a:ext uri="{4A0BC546-FE56-4ADE-93B0-CB8AF2F6F144}">
                <wpsdc:textFrameExt xmlns:wpsdc="http://www.wps.cn/officeDocument/2022/drawingmlCustomData" type="sub-title"/>
              </a:ext>
            </a:extLst>
          </a:bodyPr>
          <a:p>
            <a:pPr algn="l"/>
            <a:r>
              <a:rPr lang="zh-CN" altLang="en-US" sz="2400" b="1" dirty="0">
                <a:solidFill>
                  <a:srgbClr val="25282B"/>
                </a:solidFill>
                <a:latin typeface="造字工房尚雅（非商用）常规体" pitchFamily="50" charset="-122"/>
                <a:ea typeface="造字工房尚雅（非商用）常规体" pitchFamily="50" charset="-122"/>
              </a:rPr>
              <a:t>（一）项目</a:t>
            </a:r>
            <a:r>
              <a:rPr lang="zh-CN" altLang="en-US" sz="2400" b="1" dirty="0">
                <a:solidFill>
                  <a:srgbClr val="25282B"/>
                </a:solidFill>
                <a:latin typeface="造字工房尚雅（非商用）常规体" pitchFamily="50" charset="-122"/>
                <a:ea typeface="造字工房尚雅（非商用）常规体" pitchFamily="50" charset="-122"/>
              </a:rPr>
              <a:t>关联协议</a:t>
            </a:r>
            <a:endParaRPr lang="zh-CN" altLang="en-US" sz="2000" dirty="0">
              <a:solidFill>
                <a:srgbClr val="25282B"/>
              </a:solidFill>
              <a:latin typeface="造字工房尚雅（非商用）常规体" pitchFamily="50" charset="-122"/>
              <a:ea typeface="造字工房尚雅（非商用）常规体" pitchFamily="50" charset="-122"/>
            </a:endParaRPr>
          </a:p>
        </p:txBody>
      </p:sp>
      <p:pic>
        <p:nvPicPr>
          <p:cNvPr id="4" name="图片 8"/>
          <p:cNvPicPr>
            <a:picLocks noChangeAspect="1"/>
          </p:cNvPicPr>
          <p:nvPr>
            <p:custDataLst>
              <p:tags r:id="rId1"/>
            </p:custDataLst>
          </p:nvPr>
        </p:nvPicPr>
        <p:blipFill>
          <a:blip r:embed="rId2"/>
          <a:stretch>
            <a:fillRect/>
          </a:stretch>
        </p:blipFill>
        <p:spPr>
          <a:xfrm>
            <a:off x="715645" y="1535430"/>
            <a:ext cx="5266690" cy="2844800"/>
          </a:xfrm>
          <a:prstGeom prst="rect">
            <a:avLst/>
          </a:prstGeom>
          <a:noFill/>
          <a:ln>
            <a:noFill/>
          </a:ln>
        </p:spPr>
      </p:pic>
      <p:pic>
        <p:nvPicPr>
          <p:cNvPr id="6" name="图片 9"/>
          <p:cNvPicPr>
            <a:picLocks noChangeAspect="1"/>
          </p:cNvPicPr>
          <p:nvPr>
            <p:custDataLst>
              <p:tags r:id="rId3"/>
            </p:custDataLst>
          </p:nvPr>
        </p:nvPicPr>
        <p:blipFill>
          <a:blip r:embed="rId4"/>
          <a:stretch>
            <a:fillRect/>
          </a:stretch>
        </p:blipFill>
        <p:spPr>
          <a:xfrm>
            <a:off x="715645" y="4461510"/>
            <a:ext cx="5266690" cy="2026920"/>
          </a:xfrm>
          <a:prstGeom prst="rect">
            <a:avLst/>
          </a:prstGeom>
          <a:noFill/>
          <a:ln>
            <a:noFill/>
          </a:ln>
        </p:spPr>
      </p:pic>
      <p:pic>
        <p:nvPicPr>
          <p:cNvPr id="2" name="图片 10"/>
          <p:cNvPicPr>
            <a:picLocks noChangeAspect="1"/>
          </p:cNvPicPr>
          <p:nvPr>
            <p:custDataLst>
              <p:tags r:id="rId5"/>
            </p:custDataLst>
          </p:nvPr>
        </p:nvPicPr>
        <p:blipFill>
          <a:blip r:embed="rId6"/>
          <a:stretch>
            <a:fillRect/>
          </a:stretch>
        </p:blipFill>
        <p:spPr>
          <a:xfrm>
            <a:off x="6345555" y="4897438"/>
            <a:ext cx="5266690" cy="115506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五、基金项目管理系统</a:t>
            </a:r>
            <a:r>
              <a:rPr lang="zh-CN" altLang="en-US" sz="3555" b="1" dirty="0">
                <a:solidFill>
                  <a:srgbClr val="25282B"/>
                </a:solidFill>
                <a:latin typeface="造字工房尚雅（非商用）常规体" pitchFamily="50" charset="-122"/>
                <a:ea typeface="造字工房尚雅（非商用）常规体" pitchFamily="50" charset="-122"/>
              </a:rPr>
              <a:t>关联操作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24</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522720" y="2098675"/>
            <a:ext cx="4732655" cy="344233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注：若项目与协议并非同时间完成，那么需要将</a:t>
            </a:r>
            <a:r>
              <a:rPr lang="zh-CN" sz="2000">
                <a:latin typeface="仿宋_GB2312" panose="02010609030101010101" charset="-122"/>
                <a:ea typeface="仿宋_GB2312" panose="02010609030101010101" charset="-122"/>
                <a:cs typeface="仿宋_GB2312" panose="02010609030101010101" charset="-122"/>
              </a:rPr>
              <a:t>两者进行关联使项目完整</a:t>
            </a:r>
            <a:r>
              <a:rPr sz="2000">
                <a:latin typeface="仿宋_GB2312" panose="02010609030101010101" charset="-122"/>
                <a:ea typeface="仿宋_GB2312" panose="02010609030101010101" charset="-122"/>
                <a:cs typeface="仿宋_GB2312" panose="02010609030101010101" charset="-122"/>
              </a:rPr>
              <a:t>。可采取两种方式：</a:t>
            </a:r>
            <a:r>
              <a:rPr sz="2000">
                <a:latin typeface="仿宋_GB2312" panose="02010609030101010101" charset="-122"/>
                <a:ea typeface="仿宋_GB2312" panose="02010609030101010101" charset="-122"/>
                <a:cs typeface="仿宋_GB2312" panose="02010609030101010101" charset="-122"/>
                <a:sym typeface="+mn-ea"/>
              </a:rPr>
              <a:t>一是</a:t>
            </a:r>
            <a:r>
              <a:rPr sz="2000">
                <a:latin typeface="仿宋_GB2312" panose="02010609030101010101" charset="-122"/>
                <a:ea typeface="仿宋_GB2312" panose="02010609030101010101" charset="-122"/>
                <a:cs typeface="仿宋_GB2312" panose="02010609030101010101" charset="-122"/>
                <a:sym typeface="+mn-ea"/>
              </a:rPr>
              <a:t>项目关联协议</a:t>
            </a:r>
            <a:r>
              <a:rPr sz="2000">
                <a:latin typeface="仿宋_GB2312" panose="02010609030101010101" charset="-122"/>
                <a:ea typeface="仿宋_GB2312" panose="02010609030101010101" charset="-122"/>
                <a:cs typeface="仿宋_GB2312" panose="02010609030101010101" charset="-122"/>
                <a:sym typeface="+mn-ea"/>
              </a:rPr>
              <a:t>；二是</a:t>
            </a:r>
            <a:r>
              <a:rPr sz="2000">
                <a:latin typeface="仿宋_GB2312" panose="02010609030101010101" charset="-122"/>
                <a:ea typeface="仿宋_GB2312" panose="02010609030101010101" charset="-122"/>
                <a:cs typeface="仿宋_GB2312" panose="02010609030101010101" charset="-122"/>
                <a:sym typeface="+mn-ea"/>
              </a:rPr>
              <a:t>协议关联项目</a:t>
            </a:r>
            <a:r>
              <a:rPr sz="2000">
                <a:latin typeface="仿宋_GB2312" panose="02010609030101010101" charset="-122"/>
                <a:ea typeface="仿宋_GB2312" panose="02010609030101010101" charset="-122"/>
                <a:cs typeface="仿宋_GB2312" panose="02010609030101010101" charset="-122"/>
                <a:sym typeface="+mn-ea"/>
              </a:rPr>
              <a:t>。</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1、点击【捐赠协议】-【协议总览】-【详】。</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2、点击【相关项目】-【关联项目】。</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055"/>
            <a:ext cx="9043670" cy="460375"/>
          </a:xfrm>
          <a:prstGeom prst="rect">
            <a:avLst/>
          </a:prstGeom>
        </p:spPr>
        <p:txBody>
          <a:bodyPr wrap="square">
            <a:spAutoFit/>
            <a:extLst>
              <a:ext uri="{4A0BC546-FE56-4ADE-93B0-CB8AF2F6F144}">
                <wpsdc:textFrameExt xmlns:wpsdc="http://www.wps.cn/officeDocument/2022/drawingmlCustomData" type="sub-title"/>
              </a:ext>
            </a:extLst>
          </a:bodyPr>
          <a:p>
            <a:pPr algn="l"/>
            <a:r>
              <a:rPr lang="zh-CN" altLang="en-US" sz="2400" b="1" dirty="0">
                <a:solidFill>
                  <a:srgbClr val="25282B"/>
                </a:solidFill>
                <a:latin typeface="造字工房尚雅（非商用）常规体" pitchFamily="50" charset="-122"/>
                <a:ea typeface="造字工房尚雅（非商用）常规体" pitchFamily="50" charset="-122"/>
              </a:rPr>
              <a:t>（二）协议关联</a:t>
            </a:r>
            <a:r>
              <a:rPr lang="zh-CN" altLang="en-US" sz="2400" b="1" dirty="0">
                <a:solidFill>
                  <a:srgbClr val="25282B"/>
                </a:solidFill>
                <a:latin typeface="造字工房尚雅（非商用）常规体" pitchFamily="50" charset="-122"/>
                <a:ea typeface="造字工房尚雅（非商用）常规体" pitchFamily="50" charset="-122"/>
              </a:rPr>
              <a:t>项目</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4" name="图片 12"/>
          <p:cNvPicPr>
            <a:picLocks noChangeAspect="1"/>
          </p:cNvPicPr>
          <p:nvPr>
            <p:custDataLst>
              <p:tags r:id="rId1"/>
            </p:custDataLst>
          </p:nvPr>
        </p:nvPicPr>
        <p:blipFill>
          <a:blip r:embed="rId2"/>
          <a:stretch>
            <a:fillRect/>
          </a:stretch>
        </p:blipFill>
        <p:spPr>
          <a:xfrm>
            <a:off x="922655" y="2008823"/>
            <a:ext cx="5266690" cy="1983105"/>
          </a:xfrm>
          <a:prstGeom prst="rect">
            <a:avLst/>
          </a:prstGeom>
          <a:noFill/>
          <a:ln>
            <a:noFill/>
          </a:ln>
        </p:spPr>
      </p:pic>
      <p:pic>
        <p:nvPicPr>
          <p:cNvPr id="6" name="图片 13"/>
          <p:cNvPicPr>
            <a:picLocks noChangeAspect="1"/>
          </p:cNvPicPr>
          <p:nvPr>
            <p:custDataLst>
              <p:tags r:id="rId3"/>
            </p:custDataLst>
          </p:nvPr>
        </p:nvPicPr>
        <p:blipFill>
          <a:blip r:embed="rId4"/>
          <a:stretch>
            <a:fillRect/>
          </a:stretch>
        </p:blipFill>
        <p:spPr>
          <a:xfrm>
            <a:off x="922655" y="4216718"/>
            <a:ext cx="5266690" cy="1379855"/>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五、基金项目管理系统</a:t>
            </a:r>
            <a:r>
              <a:rPr lang="zh-CN" altLang="en-US" sz="3555" b="1" dirty="0">
                <a:solidFill>
                  <a:srgbClr val="25282B"/>
                </a:solidFill>
                <a:latin typeface="造字工房尚雅（非商用）常规体" pitchFamily="50" charset="-122"/>
                <a:ea typeface="造字工房尚雅（非商用）常规体" pitchFamily="50" charset="-122"/>
              </a:rPr>
              <a:t>关联操作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25</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522720" y="2899410"/>
            <a:ext cx="4732655" cy="161163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3、选择相关项目，点击【确</a:t>
            </a:r>
            <a:r>
              <a:rPr lang="zh-CN" sz="2000">
                <a:latin typeface="仿宋_GB2312" panose="02010609030101010101" charset="-122"/>
                <a:ea typeface="仿宋_GB2312" panose="02010609030101010101" charset="-122"/>
                <a:cs typeface="仿宋_GB2312" panose="02010609030101010101" charset="-122"/>
              </a:rPr>
              <a:t>定</a:t>
            </a:r>
            <a:r>
              <a:rPr sz="2000">
                <a:latin typeface="仿宋_GB2312" panose="02010609030101010101" charset="-122"/>
                <a:ea typeface="仿宋_GB2312" panose="02010609030101010101" charset="-122"/>
                <a:cs typeface="仿宋_GB2312" panose="02010609030101010101" charset="-122"/>
              </a:rPr>
              <a:t>】。</a:t>
            </a:r>
            <a:endParaRPr sz="2000">
              <a:latin typeface="仿宋_GB2312" panose="02010609030101010101" charset="-122"/>
              <a:ea typeface="仿宋_GB2312" panose="02010609030101010101" charset="-122"/>
              <a:cs typeface="仿宋_GB2312" panose="02010609030101010101" charset="-122"/>
            </a:endParaRPr>
          </a:p>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4、点击【确认关联】。</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055"/>
            <a:ext cx="9043670" cy="460375"/>
          </a:xfrm>
          <a:prstGeom prst="rect">
            <a:avLst/>
          </a:prstGeom>
        </p:spPr>
        <p:txBody>
          <a:bodyPr wrap="square">
            <a:spAutoFit/>
            <a:extLst>
              <a:ext uri="{4A0BC546-FE56-4ADE-93B0-CB8AF2F6F144}">
                <wpsdc:textFrameExt xmlns:wpsdc="http://www.wps.cn/officeDocument/2022/drawingmlCustomData" type="sub-title"/>
              </a:ext>
            </a:extLst>
          </a:bodyPr>
          <a:p>
            <a:pPr algn="l"/>
            <a:r>
              <a:rPr lang="zh-CN" altLang="en-US" sz="2400" b="1" dirty="0">
                <a:solidFill>
                  <a:srgbClr val="25282B"/>
                </a:solidFill>
                <a:latin typeface="造字工房尚雅（非商用）常规体" pitchFamily="50" charset="-122"/>
                <a:ea typeface="造字工房尚雅（非商用）常规体" pitchFamily="50" charset="-122"/>
                <a:sym typeface="+mn-ea"/>
              </a:rPr>
              <a:t>（二）协议关联项目</a:t>
            </a:r>
            <a:endParaRPr lang="zh-CN" altLang="en-US" sz="2000" dirty="0">
              <a:solidFill>
                <a:srgbClr val="25282B"/>
              </a:solidFill>
              <a:latin typeface="造字工房尚雅（非商用）常规体" pitchFamily="50" charset="-122"/>
              <a:ea typeface="造字工房尚雅（非商用）常规体" pitchFamily="50" charset="-122"/>
            </a:endParaRPr>
          </a:p>
        </p:txBody>
      </p:sp>
      <p:pic>
        <p:nvPicPr>
          <p:cNvPr id="4" name="图片 14"/>
          <p:cNvPicPr>
            <a:picLocks noChangeAspect="1"/>
          </p:cNvPicPr>
          <p:nvPr>
            <p:custDataLst>
              <p:tags r:id="rId1"/>
            </p:custDataLst>
          </p:nvPr>
        </p:nvPicPr>
        <p:blipFill>
          <a:blip r:embed="rId2"/>
          <a:stretch>
            <a:fillRect/>
          </a:stretch>
        </p:blipFill>
        <p:spPr>
          <a:xfrm>
            <a:off x="922655" y="1647190"/>
            <a:ext cx="5264150" cy="2863850"/>
          </a:xfrm>
          <a:prstGeom prst="rect">
            <a:avLst/>
          </a:prstGeom>
          <a:noFill/>
          <a:ln>
            <a:noFill/>
          </a:ln>
        </p:spPr>
      </p:pic>
      <p:pic>
        <p:nvPicPr>
          <p:cNvPr id="6" name="图片 15"/>
          <p:cNvPicPr>
            <a:picLocks noChangeAspect="1"/>
          </p:cNvPicPr>
          <p:nvPr>
            <p:custDataLst>
              <p:tags r:id="rId3"/>
            </p:custDataLst>
          </p:nvPr>
        </p:nvPicPr>
        <p:blipFill>
          <a:blip r:embed="rId4"/>
          <a:stretch>
            <a:fillRect/>
          </a:stretch>
        </p:blipFill>
        <p:spPr>
          <a:xfrm>
            <a:off x="920115" y="4725988"/>
            <a:ext cx="5266690" cy="1788795"/>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2" name="矩形 11"/>
          <p:cNvSpPr/>
          <p:nvPr>
            <p:custDataLst>
              <p:tags r:id="rId1"/>
            </p:custDataLst>
          </p:nvPr>
        </p:nvSpPr>
        <p:spPr>
          <a:xfrm>
            <a:off x="92876" y="1986175"/>
            <a:ext cx="12020589" cy="2976850"/>
          </a:xfrm>
          <a:prstGeom prst="rect">
            <a:avLst/>
          </a:prstGeom>
          <a:solidFill>
            <a:srgbClr val="113E62"/>
          </a:solidFill>
          <a:ln>
            <a:noFill/>
          </a:ln>
          <a:effectLst>
            <a:outerShdw blurRad="63500" algn="ctr" rotWithShape="0">
              <a:prstClr val="black">
                <a:alpha val="40000"/>
              </a:prstClr>
            </a:outerShdw>
          </a:effectLst>
        </p:spPr>
        <p:txBody>
          <a:bodyPr vert="horz" wrap="square" lIns="90265" tIns="284299" rIns="90265" bIns="45132" numCol="1" anchor="t" anchorCtr="0" compatLnSpc="1"/>
          <a:p>
            <a:pPr algn="ctr"/>
            <a:endParaRPr lang="zh-CN" altLang="en-US" sz="2370" kern="0" dirty="0">
              <a:solidFill>
                <a:prstClr val="white"/>
              </a:solidFill>
              <a:latin typeface="方正粗谭黑简体" panose="02000000000000000000" pitchFamily="2" charset="-122"/>
              <a:ea typeface="方正粗谭黑简体" panose="02000000000000000000" pitchFamily="2" charset="-122"/>
              <a:cs typeface="+mn-ea"/>
            </a:endParaRPr>
          </a:p>
        </p:txBody>
      </p:sp>
      <p:sp>
        <p:nvSpPr>
          <p:cNvPr id="22" name="文本框 24"/>
          <p:cNvSpPr txBox="1"/>
          <p:nvPr>
            <p:custDataLst>
              <p:tags r:id="rId2"/>
            </p:custDataLst>
          </p:nvPr>
        </p:nvSpPr>
        <p:spPr>
          <a:xfrm>
            <a:off x="93345" y="2374900"/>
            <a:ext cx="12020550" cy="2748280"/>
          </a:xfrm>
          <a:prstGeom prst="rect">
            <a:avLst/>
          </a:prstGeom>
          <a:noFill/>
        </p:spPr>
        <p:txBody>
          <a:bodyPr wrap="square" rtlCol="0">
            <a:noAutofit/>
          </a:bodyPr>
          <a:p>
            <a:pPr algn="ctr">
              <a:lnSpc>
                <a:spcPct val="120000"/>
              </a:lnSpc>
              <a:defRPr/>
            </a:pPr>
            <a:endParaRPr lang="zh-CN" altLang="en-US" sz="3600" b="1" spc="300" dirty="0">
              <a:solidFill>
                <a:prstClr val="white"/>
              </a:solidFill>
              <a:latin typeface="Arial" panose="020B0604020202020204" pitchFamily="34" charset="0"/>
              <a:ea typeface="微软雅黑" panose="020B0503020204020204" charset="-122"/>
              <a:cs typeface="+mn-ea"/>
              <a:sym typeface="+mn-ea"/>
            </a:endParaRPr>
          </a:p>
          <a:p>
            <a:pPr algn="ctr">
              <a:lnSpc>
                <a:spcPct val="120000"/>
              </a:lnSpc>
              <a:defRPr/>
            </a:pPr>
            <a:r>
              <a:rPr lang="zh-CN" altLang="en-US" sz="5400" b="1" spc="300" dirty="0">
                <a:solidFill>
                  <a:prstClr val="white"/>
                </a:solidFill>
                <a:latin typeface="Arial" panose="020B0604020202020204" pitchFamily="34" charset="0"/>
                <a:ea typeface="微软雅黑" panose="020B0503020204020204" charset="-122"/>
                <a:cs typeface="+mn-ea"/>
                <a:sym typeface="Arial" panose="020B0604020202020204" pitchFamily="34" charset="0"/>
              </a:rPr>
              <a:t>同心协力建设数字化石大！</a:t>
            </a:r>
            <a:endParaRPr lang="en-US" altLang="zh-CN" sz="5400" b="1" spc="300" dirty="0">
              <a:solidFill>
                <a:prstClr val="white"/>
              </a:solidFill>
              <a:latin typeface="Arial" panose="020B0604020202020204" pitchFamily="34" charset="0"/>
              <a:ea typeface="微软雅黑" panose="020B0503020204020204" charset="-122"/>
              <a:cs typeface="+mn-ea"/>
              <a:sym typeface="Arial" panose="020B0604020202020204" pitchFamily="34" charset="0"/>
            </a:endParaRPr>
          </a:p>
          <a:p>
            <a:pPr algn="r">
              <a:lnSpc>
                <a:spcPct val="100000"/>
              </a:lnSpc>
              <a:defRPr/>
            </a:pPr>
            <a:endParaRPr lang="en-US" altLang="zh-CN" sz="4400" b="1" spc="300" dirty="0">
              <a:solidFill>
                <a:prstClr val="white"/>
              </a:solidFill>
              <a:latin typeface="Arial" panose="020B0604020202020204" pitchFamily="34" charset="0"/>
              <a:ea typeface="微软雅黑" panose="020B0503020204020204" charset="-122"/>
              <a:cs typeface="+mn-ea"/>
              <a:sym typeface="Arial" panose="020B0604020202020204" pitchFamily="34" charset="0"/>
            </a:endParaRPr>
          </a:p>
          <a:p>
            <a:pPr algn="r">
              <a:lnSpc>
                <a:spcPct val="120000"/>
              </a:lnSpc>
              <a:defRPr/>
            </a:pPr>
            <a:endParaRPr lang="en-US" altLang="zh-CN" sz="4400" b="1" spc="300" dirty="0">
              <a:solidFill>
                <a:prstClr val="white"/>
              </a:solidFill>
              <a:latin typeface="Arial" panose="020B0604020202020204" pitchFamily="34" charset="0"/>
              <a:ea typeface="微软雅黑" panose="020B0503020204020204" charset="-122"/>
              <a:cs typeface="+mn-ea"/>
              <a:sym typeface="Arial" panose="020B0604020202020204" pitchFamily="34" charset="0"/>
            </a:endParaRPr>
          </a:p>
          <a:p>
            <a:pPr algn="ctr">
              <a:lnSpc>
                <a:spcPct val="120000"/>
              </a:lnSpc>
              <a:defRPr/>
            </a:pPr>
            <a:endParaRPr lang="en-US" altLang="zh-CN" sz="4400" b="1" spc="300" dirty="0">
              <a:solidFill>
                <a:prstClr val="white"/>
              </a:solidFill>
              <a:latin typeface="Arial" panose="020B0604020202020204" pitchFamily="34" charset="0"/>
              <a:ea typeface="微软雅黑" panose="020B0503020204020204" charset="-122"/>
              <a:cs typeface="+mn-ea"/>
              <a:sym typeface="Arial" panose="020B0604020202020204" pitchFamily="34" charset="0"/>
            </a:endParaRPr>
          </a:p>
        </p:txBody>
      </p:sp>
      <p:sp>
        <p:nvSpPr>
          <p:cNvPr id="6" name="文本框 5"/>
          <p:cNvSpPr txBox="1"/>
          <p:nvPr/>
        </p:nvSpPr>
        <p:spPr>
          <a:xfrm>
            <a:off x="151765" y="5253355"/>
            <a:ext cx="7642225" cy="706755"/>
          </a:xfrm>
          <a:prstGeom prst="rect">
            <a:avLst/>
          </a:prstGeom>
        </p:spPr>
        <p:txBody>
          <a:bodyPr wrap="square">
            <a:spAutoFit/>
            <a:extLst>
              <a:ext uri="{4A0BC546-FE56-4ADE-93B0-CB8AF2F6F144}">
                <wpsdc:textFrameExt xmlns:wpsdc="http://www.wps.cn/officeDocument/2022/drawingmlCustomData" type="sub-title"/>
              </a:ext>
            </a:extLst>
          </a:bodyPr>
          <a:p>
            <a:pPr algn="l"/>
            <a:r>
              <a:rPr lang="zh-CN" altLang="en-US" sz="2000" spc="200">
                <a:latin typeface="仿宋_GB2312" panose="02010609030101010101" charset="-122"/>
                <a:ea typeface="仿宋_GB2312" panose="02010609030101010101" charset="-122"/>
                <a:cs typeface="仿宋_GB2312" panose="02010609030101010101" charset="-122"/>
              </a:rPr>
              <a:t>电话：0532-86983133</a:t>
            </a:r>
            <a:endParaRPr lang="zh-CN" altLang="en-US" sz="2000" spc="200">
              <a:latin typeface="仿宋_GB2312" panose="02010609030101010101" charset="-122"/>
              <a:ea typeface="仿宋_GB2312" panose="02010609030101010101" charset="-122"/>
              <a:cs typeface="仿宋_GB2312" panose="02010609030101010101" charset="-122"/>
            </a:endParaRPr>
          </a:p>
          <a:p>
            <a:pPr algn="l"/>
            <a:r>
              <a:rPr lang="zh-CN" altLang="en-US" sz="2000" spc="200">
                <a:latin typeface="仿宋_GB2312" panose="02010609030101010101" charset="-122"/>
                <a:ea typeface="仿宋_GB2312" panose="02010609030101010101" charset="-122"/>
                <a:cs typeface="仿宋_GB2312" panose="02010609030101010101" charset="-122"/>
              </a:rPr>
              <a:t>邮箱：fund@upc.edu.cn</a:t>
            </a:r>
            <a:endParaRPr lang="zh-CN" altLang="en-US" sz="2000" spc="200">
              <a:latin typeface="仿宋_GB2312" panose="02010609030101010101" charset="-122"/>
              <a:ea typeface="仿宋_GB2312" panose="02010609030101010101" charset="-122"/>
              <a:cs typeface="仿宋_GB2312" panose="02010609030101010101" charset="-122"/>
            </a:endParaRPr>
          </a:p>
        </p:txBody>
      </p:sp>
      <p:sp>
        <p:nvSpPr>
          <p:cNvPr id="9" name="文本框 8"/>
          <p:cNvSpPr txBox="1"/>
          <p:nvPr/>
        </p:nvSpPr>
        <p:spPr>
          <a:xfrm>
            <a:off x="792480" y="488950"/>
            <a:ext cx="4673600" cy="750570"/>
          </a:xfrm>
          <a:prstGeom prst="rect">
            <a:avLst/>
          </a:prstGeom>
          <a:noFill/>
        </p:spPr>
        <p:txBody>
          <a:bodyPr wrap="square" numCol="1" rtlCol="0">
            <a:noAutofit/>
          </a:bodyPr>
          <a:p>
            <a:pPr algn="l">
              <a:lnSpc>
                <a:spcPct val="130000"/>
              </a:lnSpc>
            </a:pPr>
            <a:r>
              <a:rPr lang="zh-CN" altLang="en-US" spc="200">
                <a:latin typeface="仿宋_GB2312" panose="02010609030101010101" charset="-122"/>
                <a:ea typeface="仿宋_GB2312" panose="02010609030101010101" charset="-122"/>
                <a:cs typeface="仿宋_GB2312" panose="02010609030101010101" charset="-122"/>
                <a:sym typeface="+mn-ea"/>
              </a:rPr>
              <a:t>山东省中国石油大学教育发展基金会</a:t>
            </a:r>
            <a:endParaRPr lang="zh-CN" altLang="en-US" spc="200">
              <a:latin typeface="仿宋_GB2312" panose="02010609030101010101" charset="-122"/>
              <a:ea typeface="仿宋_GB2312" panose="02010609030101010101" charset="-122"/>
              <a:cs typeface="仿宋_GB2312" panose="02010609030101010101" charset="-122"/>
            </a:endParaRPr>
          </a:p>
          <a:p>
            <a:pPr algn="l">
              <a:lnSpc>
                <a:spcPct val="130000"/>
              </a:lnSpc>
            </a:pPr>
            <a:endParaRPr lang="zh-CN" altLang="en-US"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5177155"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二、基金项目管理</a:t>
            </a:r>
            <a:r>
              <a:rPr lang="zh-CN" altLang="en-US" sz="3555" b="1" dirty="0">
                <a:solidFill>
                  <a:srgbClr val="25282B"/>
                </a:solidFill>
                <a:latin typeface="造字工房尚雅（非商用）常规体" pitchFamily="50" charset="-122"/>
                <a:ea typeface="造字工房尚雅（非商用）常规体" pitchFamily="50" charset="-122"/>
              </a:rPr>
              <a:t>流程图</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2</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099810" y="2491740"/>
            <a:ext cx="4011930" cy="3984625"/>
          </a:xfrm>
          <a:prstGeom prst="rect">
            <a:avLst/>
          </a:prstGeom>
        </p:spPr>
        <p:txBody>
          <a:bodyPr wrap="square">
            <a:noAutofit/>
            <a:extLst>
              <a:ext uri="{4A0BC546-FE56-4ADE-93B0-CB8AF2F6F144}">
                <wpsdc:textFrameExt xmlns:wpsdc="http://www.wps.cn/officeDocument/2022/drawingmlCustomData" type="text"/>
              </a:ext>
            </a:extLst>
          </a:bodyPr>
          <a:p>
            <a:pPr indent="457200" algn="l" fontAlgn="auto">
              <a:lnSpc>
                <a:spcPct val="100000"/>
              </a:lnSpc>
              <a:spcBef>
                <a:spcPts val="0"/>
              </a:spcBef>
              <a:spcAft>
                <a:spcPts val="0"/>
              </a:spcAft>
            </a:pPr>
            <a:r>
              <a:rPr lang="zh-CN" altLang="en-US" sz="2000">
                <a:latin typeface="仿宋_GB2312" panose="02010609030101010101" charset="-122"/>
                <a:ea typeface="仿宋_GB2312" panose="02010609030101010101" charset="-122"/>
                <a:cs typeface="仿宋_GB2312" panose="02010609030101010101" charset="-122"/>
              </a:rPr>
              <a:t>基金项目管理流程的具体说明详见中国石油大学教育发展基金会网站</a:t>
            </a:r>
            <a:r>
              <a:rPr lang="zh-CN" altLang="en-US" sz="2000">
                <a:latin typeface="仿宋_GB2312" panose="02010609030101010101" charset="-122"/>
                <a:ea typeface="仿宋_GB2312" panose="02010609030101010101" charset="-122"/>
                <a:cs typeface="仿宋_GB2312" panose="02010609030101010101" charset="-122"/>
                <a:hlinkClick r:id="rId1"/>
              </a:rPr>
              <a:t>http://fund.upc.edu.cn/jzlc/list.htm</a:t>
            </a:r>
            <a:endParaRPr lang="zh-CN" altLang="en-US" sz="2000">
              <a:latin typeface="仿宋_GB2312" panose="02010609030101010101" charset="-122"/>
              <a:ea typeface="仿宋_GB2312" panose="02010609030101010101" charset="-122"/>
              <a:cs typeface="仿宋_GB2312" panose="02010609030101010101" charset="-122"/>
            </a:endParaRPr>
          </a:p>
        </p:txBody>
      </p:sp>
      <p:pic>
        <p:nvPicPr>
          <p:cNvPr id="4" name="图片 3"/>
          <p:cNvPicPr>
            <a:picLocks noChangeAspect="1"/>
          </p:cNvPicPr>
          <p:nvPr>
            <p:custDataLst>
              <p:tags r:id="rId2"/>
            </p:custDataLst>
          </p:nvPr>
        </p:nvPicPr>
        <p:blipFill>
          <a:blip r:embed="rId3"/>
          <a:stretch>
            <a:fillRect/>
          </a:stretch>
        </p:blipFill>
        <p:spPr>
          <a:xfrm>
            <a:off x="922655" y="988060"/>
            <a:ext cx="4580890" cy="5356225"/>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3</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6934835" y="2132330"/>
            <a:ext cx="4646930" cy="3811905"/>
          </a:xfrm>
          <a:prstGeom prst="rect">
            <a:avLst/>
          </a:prstGeom>
        </p:spPr>
        <p:txBody>
          <a:bodyPr wrap="square">
            <a:noAutofit/>
            <a:extLst>
              <a:ext uri="{4A0BC546-FE56-4ADE-93B0-CB8AF2F6F144}">
                <wpsdc:textFrameExt xmlns:wpsdc="http://www.wps.cn/officeDocument/2022/drawingmlCustomData" type="text"/>
              </a:ext>
            </a:extLst>
          </a:bodyPr>
          <a:p>
            <a:pPr indent="457200" algn="l" fontAlgn="auto">
              <a:lnSpc>
                <a:spcPts val="3000"/>
              </a:lnSpc>
              <a:spcBef>
                <a:spcPts val="600"/>
              </a:spcBef>
              <a:spcAft>
                <a:spcPts val="600"/>
              </a:spcAft>
            </a:pPr>
            <a:r>
              <a:rPr lang="zh-CN" sz="2000">
                <a:latin typeface="仿宋_GB2312" panose="02010609030101010101" charset="-122"/>
                <a:ea typeface="仿宋_GB2312" panose="02010609030101010101" charset="-122"/>
                <a:cs typeface="仿宋_GB2312" panose="02010609030101010101" charset="-122"/>
              </a:rPr>
              <a:t>基金</a:t>
            </a:r>
            <a:r>
              <a:rPr sz="2000">
                <a:latin typeface="仿宋_GB2312" panose="02010609030101010101" charset="-122"/>
                <a:ea typeface="仿宋_GB2312" panose="02010609030101010101" charset="-122"/>
                <a:cs typeface="仿宋_GB2312" panose="02010609030101010101" charset="-122"/>
              </a:rPr>
              <a:t>项目管理系统网址：</a:t>
            </a:r>
            <a:r>
              <a:rPr sz="2000">
                <a:latin typeface="仿宋_GB2312" panose="02010609030101010101" charset="-122"/>
                <a:ea typeface="仿宋_GB2312" panose="02010609030101010101" charset="-122"/>
                <a:cs typeface="仿宋_GB2312" panose="02010609030101010101" charset="-122"/>
                <a:hlinkClick r:id="rId1"/>
              </a:rPr>
              <a:t>http://fpm.upc.edu.cn/</a:t>
            </a:r>
            <a:endParaRPr sz="2000">
              <a:latin typeface="仿宋_GB2312" panose="02010609030101010101" charset="-122"/>
              <a:ea typeface="仿宋_GB2312" panose="02010609030101010101" charset="-122"/>
              <a:cs typeface="仿宋_GB2312" panose="02010609030101010101" charset="-122"/>
            </a:endParaRPr>
          </a:p>
          <a:p>
            <a:pPr indent="457200" algn="l"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系统登录支持两种方式：账号密码直接登录或者通过统一身份认证登录。</a:t>
            </a:r>
            <a:endParaRPr sz="2000">
              <a:latin typeface="仿宋_GB2312" panose="02010609030101010101" charset="-122"/>
              <a:ea typeface="仿宋_GB2312" panose="02010609030101010101" charset="-122"/>
              <a:cs typeface="仿宋_GB2312" panose="02010609030101010101" charset="-122"/>
            </a:endParaRPr>
          </a:p>
          <a:p>
            <a:pPr indent="457200" algn="l"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如果使用账号密码登录，则直接在该界面输入账号密码和验证码（不区分大小写），然后点击登录即可。</a:t>
            </a:r>
            <a:endParaRPr sz="2000">
              <a:latin typeface="仿宋_GB2312" panose="02010609030101010101" charset="-122"/>
              <a:ea typeface="仿宋_GB2312" panose="02010609030101010101" charset="-122"/>
              <a:cs typeface="仿宋_GB2312" panose="02010609030101010101" charset="-122"/>
            </a:endParaRPr>
          </a:p>
        </p:txBody>
      </p:sp>
      <p:pic>
        <p:nvPicPr>
          <p:cNvPr id="7" name="图片 6"/>
          <p:cNvPicPr>
            <a:picLocks noChangeAspect="1"/>
          </p:cNvPicPr>
          <p:nvPr>
            <p:custDataLst>
              <p:tags r:id="rId2"/>
            </p:custDataLst>
          </p:nvPr>
        </p:nvPicPr>
        <p:blipFill>
          <a:blip r:embed="rId3"/>
          <a:stretch>
            <a:fillRect/>
          </a:stretch>
        </p:blipFill>
        <p:spPr>
          <a:xfrm>
            <a:off x="422910" y="2279015"/>
            <a:ext cx="6133465" cy="2948305"/>
          </a:xfrm>
          <a:prstGeom prst="rect">
            <a:avLst/>
          </a:prstGeom>
        </p:spPr>
      </p:pic>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zh-CN" altLang="en-US" sz="2400" b="1" dirty="0">
                <a:solidFill>
                  <a:srgbClr val="25282B"/>
                </a:solidFill>
                <a:latin typeface="造字工房尚雅（非商用）常规体" pitchFamily="50" charset="-122"/>
                <a:ea typeface="造字工房尚雅（非商用）常规体" pitchFamily="50" charset="-122"/>
              </a:rPr>
              <a:t>1.登录基金项目管理系统</a:t>
            </a:r>
            <a:endParaRPr lang="zh-CN" altLang="en-US" sz="2400" b="1" dirty="0">
              <a:solidFill>
                <a:srgbClr val="25282B"/>
              </a:solidFill>
              <a:latin typeface="造字工房尚雅（非商用）常规体" pitchFamily="50" charset="-122"/>
              <a:ea typeface="造字工房尚雅（非商用）常规体" pitchFamily="50" charset="-122"/>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4</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775335" y="1647190"/>
            <a:ext cx="10848340" cy="1355090"/>
          </a:xfrm>
          <a:prstGeom prst="rect">
            <a:avLst/>
          </a:prstGeom>
        </p:spPr>
        <p:txBody>
          <a:bodyPr wrap="square">
            <a:noAutofit/>
            <a:extLst>
              <a:ext uri="{4A0BC546-FE56-4ADE-93B0-CB8AF2F6F144}">
                <wpsdc:textFrameExt xmlns:wpsdc="http://www.wps.cn/officeDocument/2022/drawingmlCustomData" type="text"/>
              </a:ext>
            </a:extLst>
          </a:bodyPr>
          <a:p>
            <a:pPr indent="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针对项目、协议、入账、用款以及其他流程中涉及到的审批环节</a:t>
            </a:r>
            <a:r>
              <a:rPr lang="zh-CN" sz="2000">
                <a:latin typeface="仿宋_GB2312" panose="02010609030101010101" charset="-122"/>
                <a:ea typeface="仿宋_GB2312" panose="02010609030101010101" charset="-122"/>
                <a:cs typeface="仿宋_GB2312" panose="02010609030101010101" charset="-122"/>
              </a:rPr>
              <a:t>，</a:t>
            </a:r>
            <a:r>
              <a:rPr sz="2000">
                <a:latin typeface="仿宋_GB2312" panose="02010609030101010101" charset="-122"/>
                <a:ea typeface="仿宋_GB2312" panose="02010609030101010101" charset="-122"/>
                <a:cs typeface="仿宋_GB2312" panose="02010609030101010101" charset="-122"/>
              </a:rPr>
              <a:t>系统将自动显示待办提醒。</a:t>
            </a:r>
            <a:endParaRPr sz="2000">
              <a:latin typeface="仿宋_GB2312" panose="02010609030101010101" charset="-122"/>
              <a:ea typeface="仿宋_GB2312" panose="02010609030101010101" charset="-122"/>
              <a:cs typeface="仿宋_GB2312" panose="02010609030101010101" charset="-122"/>
            </a:endParaRPr>
          </a:p>
          <a:p>
            <a:pPr indent="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待办提醒的按钮会显示在界面右上角的铃铛图案中</a:t>
            </a:r>
            <a:r>
              <a:rPr lang="zh-CN" sz="2000">
                <a:latin typeface="仿宋_GB2312" panose="02010609030101010101" charset="-122"/>
                <a:ea typeface="仿宋_GB2312" panose="02010609030101010101" charset="-122"/>
                <a:cs typeface="仿宋_GB2312" panose="02010609030101010101" charset="-122"/>
              </a:rPr>
              <a:t>，</a:t>
            </a:r>
            <a:r>
              <a:rPr sz="2000">
                <a:latin typeface="仿宋_GB2312" panose="02010609030101010101" charset="-122"/>
                <a:ea typeface="仿宋_GB2312" panose="02010609030101010101" charset="-122"/>
                <a:cs typeface="仿宋_GB2312" panose="02010609030101010101" charset="-122"/>
              </a:rPr>
              <a:t>不会因为左侧菜单的切换而变化。</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2.</a:t>
            </a:r>
            <a:r>
              <a:rPr lang="zh-CN" altLang="en-US" sz="2400" b="1" dirty="0">
                <a:solidFill>
                  <a:srgbClr val="25282B"/>
                </a:solidFill>
                <a:latin typeface="造字工房尚雅（非商用）常规体" pitchFamily="50" charset="-122"/>
                <a:ea typeface="造字工房尚雅（非商用）常规体" pitchFamily="50" charset="-122"/>
              </a:rPr>
              <a:t>审批</a:t>
            </a:r>
            <a:r>
              <a:rPr lang="zh-CN" altLang="en-US" sz="2400" b="1" dirty="0">
                <a:solidFill>
                  <a:srgbClr val="25282B"/>
                </a:solidFill>
                <a:latin typeface="造字工房尚雅（非商用）常规体" pitchFamily="50" charset="-122"/>
                <a:ea typeface="造字工房尚雅（非商用）常规体" pitchFamily="50" charset="-122"/>
              </a:rPr>
              <a:t>事项提醒</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2" name="图片 1"/>
          <p:cNvPicPr>
            <a:picLocks noChangeAspect="1"/>
          </p:cNvPicPr>
          <p:nvPr>
            <p:custDataLst>
              <p:tags r:id="rId1"/>
            </p:custDataLst>
          </p:nvPr>
        </p:nvPicPr>
        <p:blipFill>
          <a:blip r:embed="rId2"/>
          <a:stretch>
            <a:fillRect/>
          </a:stretch>
        </p:blipFill>
        <p:spPr>
          <a:xfrm>
            <a:off x="915353" y="2714625"/>
            <a:ext cx="10361295" cy="1428750"/>
          </a:xfrm>
          <a:prstGeom prst="rect">
            <a:avLst/>
          </a:prstGeom>
        </p:spPr>
      </p:pic>
      <p:pic>
        <p:nvPicPr>
          <p:cNvPr id="6" name="图片 5"/>
          <p:cNvPicPr>
            <a:picLocks noChangeAspect="1"/>
          </p:cNvPicPr>
          <p:nvPr>
            <p:custDataLst>
              <p:tags r:id="rId3"/>
            </p:custDataLst>
          </p:nvPr>
        </p:nvPicPr>
        <p:blipFill>
          <a:blip r:embed="rId4"/>
          <a:stretch>
            <a:fillRect/>
          </a:stretch>
        </p:blipFill>
        <p:spPr>
          <a:xfrm>
            <a:off x="929640" y="4847590"/>
            <a:ext cx="10332720" cy="1589405"/>
          </a:xfrm>
          <a:prstGeom prst="rect">
            <a:avLst/>
          </a:prstGeom>
        </p:spPr>
      </p:pic>
      <p:sp>
        <p:nvSpPr>
          <p:cNvPr id="81" name="文本框 80"/>
          <p:cNvSpPr txBox="1"/>
          <p:nvPr>
            <p:custDataLst>
              <p:tags r:id="rId5"/>
            </p:custDataLst>
          </p:nvPr>
        </p:nvSpPr>
        <p:spPr>
          <a:xfrm>
            <a:off x="879475" y="4296410"/>
            <a:ext cx="10432415" cy="1355090"/>
          </a:xfrm>
          <a:prstGeom prst="rect">
            <a:avLst/>
          </a:prstGeom>
        </p:spPr>
        <p:txBody>
          <a:bodyPr wrap="square">
            <a:noAutofit/>
            <a:extLst>
              <a:ext uri="{4A0BC546-FE56-4ADE-93B0-CB8AF2F6F144}">
                <wpsdc:textFrameExt xmlns:wpsdc="http://www.wps.cn/officeDocument/2022/drawingmlCustomData" type="text"/>
              </a:ext>
            </a:extLst>
          </a:bodyPr>
          <a:p>
            <a:pPr indent="0" algn="l"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点击该图案会显示具体审批相关内容。包括三类：待我审批的、我已审批的、我发起的。</a:t>
            </a:r>
            <a:endParaRPr sz="2000">
              <a:latin typeface="仿宋_GB2312" panose="02010609030101010101" charset="-122"/>
              <a:ea typeface="仿宋_GB2312" panose="02010609030101010101" charset="-122"/>
              <a:cs typeface="仿宋_GB2312" panose="02010609030101010101" charset="-122"/>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5</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878840" y="1788795"/>
            <a:ext cx="10180955" cy="1715135"/>
          </a:xfrm>
          <a:prstGeom prst="rect">
            <a:avLst/>
          </a:prstGeom>
        </p:spPr>
        <p:txBody>
          <a:bodyPr wrap="square">
            <a:noAutofit/>
            <a:extLst>
              <a:ext uri="{4A0BC546-FE56-4ADE-93B0-CB8AF2F6F144}">
                <wpsdc:textFrameExt xmlns:wpsdc="http://www.wps.cn/officeDocument/2022/drawingmlCustomData" type="text"/>
              </a:ext>
            </a:extLst>
          </a:bodyPr>
          <a:p>
            <a:pPr indent="457200" algn="l"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以基金项目为例，系统支持按固定类型快速下拉查询与关键字查询两种方式。</a:t>
            </a:r>
            <a:endParaRPr sz="2000">
              <a:latin typeface="仿宋_GB2312" panose="02010609030101010101" charset="-122"/>
              <a:ea typeface="仿宋_GB2312" panose="02010609030101010101" charset="-122"/>
              <a:cs typeface="仿宋_GB2312" panose="02010609030101010101" charset="-122"/>
            </a:endParaRPr>
          </a:p>
          <a:p>
            <a:pPr indent="457200" algn="l"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选中需要的下拉项、或者在关键字搜索框中输入对应内容，点击查询按钮进行查询。</a:t>
            </a:r>
            <a:endParaRPr sz="2000">
              <a:latin typeface="仿宋_GB2312" panose="02010609030101010101" charset="-122"/>
              <a:ea typeface="仿宋_GB2312" panose="02010609030101010101" charset="-122"/>
              <a:cs typeface="仿宋_GB2312" panose="02010609030101010101" charset="-122"/>
            </a:endParaRPr>
          </a:p>
          <a:p>
            <a:pPr indent="457200" algn="l"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系统支持交叉查询，可以同时选中下拉项并输入关键字进行快速查询。</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3</a:t>
            </a:r>
            <a:r>
              <a:rPr lang="zh-CN" altLang="en-US" sz="2400" b="1" dirty="0">
                <a:solidFill>
                  <a:srgbClr val="25282B"/>
                </a:solidFill>
                <a:latin typeface="造字工房尚雅（非商用）常规体" pitchFamily="50" charset="-122"/>
                <a:ea typeface="造字工房尚雅（非商用）常规体" pitchFamily="50" charset="-122"/>
              </a:rPr>
              <a:t>.查询</a:t>
            </a:r>
            <a:r>
              <a:rPr lang="zh-CN" altLang="en-US" sz="2400" b="1" dirty="0">
                <a:solidFill>
                  <a:srgbClr val="25282B"/>
                </a:solidFill>
                <a:latin typeface="造字工房尚雅（非商用）常规体" pitchFamily="50" charset="-122"/>
                <a:ea typeface="造字工房尚雅（非商用）常规体" pitchFamily="50" charset="-122"/>
              </a:rPr>
              <a:t>功能</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82" name="图片 81"/>
          <p:cNvPicPr>
            <a:picLocks noChangeAspect="1"/>
          </p:cNvPicPr>
          <p:nvPr>
            <p:custDataLst>
              <p:tags r:id="rId1"/>
            </p:custDataLst>
          </p:nvPr>
        </p:nvPicPr>
        <p:blipFill>
          <a:blip r:embed="rId2"/>
          <a:stretch>
            <a:fillRect/>
          </a:stretch>
        </p:blipFill>
        <p:spPr>
          <a:xfrm>
            <a:off x="507683" y="3606800"/>
            <a:ext cx="11176635" cy="2032000"/>
          </a:xfrm>
          <a:prstGeom prst="rect">
            <a:avLst/>
          </a:prstGeom>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6</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7854950" y="2185035"/>
            <a:ext cx="3817620" cy="3811905"/>
          </a:xfrm>
          <a:prstGeom prst="rect">
            <a:avLst/>
          </a:prstGeom>
        </p:spPr>
        <p:txBody>
          <a:bodyPr wrap="square">
            <a:noAutofit/>
            <a:extLst>
              <a:ext uri="{4A0BC546-FE56-4ADE-93B0-CB8AF2F6F144}">
                <wpsdc:textFrameExt xmlns:wpsdc="http://www.wps.cn/officeDocument/2022/drawingmlCustomData" type="text"/>
              </a:ext>
            </a:extLst>
          </a:bodyPr>
          <a:p>
            <a:pPr indent="457200" algn="l"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以基金项目</a:t>
            </a:r>
            <a:r>
              <a:rPr lang="zh-CN" sz="2000">
                <a:latin typeface="仿宋_GB2312" panose="02010609030101010101" charset="-122"/>
                <a:ea typeface="仿宋_GB2312" panose="02010609030101010101" charset="-122"/>
                <a:cs typeface="仿宋_GB2312" panose="02010609030101010101" charset="-122"/>
              </a:rPr>
              <a:t>申请</a:t>
            </a:r>
            <a:r>
              <a:rPr sz="2000">
                <a:latin typeface="仿宋_GB2312" panose="02010609030101010101" charset="-122"/>
                <a:ea typeface="仿宋_GB2312" panose="02010609030101010101" charset="-122"/>
                <a:cs typeface="仿宋_GB2312" panose="02010609030101010101" charset="-122"/>
              </a:rPr>
              <a:t>为例，“项目立项”菜单，系统会自动弹出立项申请表单，如下图所示。</a:t>
            </a:r>
            <a:endParaRPr sz="2000">
              <a:latin typeface="仿宋_GB2312" panose="02010609030101010101" charset="-122"/>
              <a:ea typeface="仿宋_GB2312" panose="02010609030101010101" charset="-122"/>
              <a:cs typeface="仿宋_GB2312" panose="02010609030101010101" charset="-122"/>
            </a:endParaRPr>
          </a:p>
          <a:p>
            <a:pPr indent="457200" algn="l"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点击之后出现立项申请填写信息，除了标红点的填写内容为必填项（必须填写内容才能继续下一步操作）之外，其他的内容都可以选择填写或者不填写。</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4</a:t>
            </a:r>
            <a:r>
              <a:rPr lang="zh-CN" altLang="en-US" sz="2400" b="1" dirty="0">
                <a:solidFill>
                  <a:srgbClr val="25282B"/>
                </a:solidFill>
                <a:latin typeface="造字工房尚雅（非商用）常规体" pitchFamily="50" charset="-122"/>
                <a:ea typeface="造字工房尚雅（非商用）常规体" pitchFamily="50" charset="-122"/>
              </a:rPr>
              <a:t>.申请</a:t>
            </a:r>
            <a:r>
              <a:rPr lang="zh-CN" altLang="en-US" sz="2400" b="1" dirty="0">
                <a:solidFill>
                  <a:srgbClr val="25282B"/>
                </a:solidFill>
                <a:latin typeface="造字工房尚雅（非商用）常规体" pitchFamily="50" charset="-122"/>
                <a:ea typeface="造字工房尚雅（非商用）常规体" pitchFamily="50" charset="-122"/>
              </a:rPr>
              <a:t>功能</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4" name="图片 3"/>
          <p:cNvPicPr>
            <a:picLocks noChangeAspect="1"/>
          </p:cNvPicPr>
          <p:nvPr>
            <p:custDataLst>
              <p:tags r:id="rId1"/>
            </p:custDataLst>
          </p:nvPr>
        </p:nvPicPr>
        <p:blipFill>
          <a:blip r:embed="rId2"/>
          <a:stretch>
            <a:fillRect/>
          </a:stretch>
        </p:blipFill>
        <p:spPr>
          <a:xfrm>
            <a:off x="572770" y="2116455"/>
            <a:ext cx="7239000" cy="3633470"/>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7</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1320165" y="1844040"/>
            <a:ext cx="9536430" cy="96520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完成申请之后可以在审批待办事项中的“我发起的”分类之下看到自己申请的项目相关信息。</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4</a:t>
            </a:r>
            <a:r>
              <a:rPr lang="zh-CN" altLang="en-US" sz="2400" b="1" dirty="0">
                <a:solidFill>
                  <a:srgbClr val="25282B"/>
                </a:solidFill>
                <a:latin typeface="造字工房尚雅（非商用）常规体" pitchFamily="50" charset="-122"/>
                <a:ea typeface="造字工房尚雅（非商用）常规体" pitchFamily="50" charset="-122"/>
              </a:rPr>
              <a:t>.申请</a:t>
            </a:r>
            <a:r>
              <a:rPr lang="zh-CN" altLang="en-US" sz="2400" b="1" dirty="0">
                <a:solidFill>
                  <a:srgbClr val="25282B"/>
                </a:solidFill>
                <a:latin typeface="造字工房尚雅（非商用）常规体" pitchFamily="50" charset="-122"/>
                <a:ea typeface="造字工房尚雅（非商用）常规体" pitchFamily="50" charset="-122"/>
              </a:rPr>
              <a:t>功能</a:t>
            </a:r>
            <a:endParaRPr lang="zh-CN" altLang="en-US" sz="2400" b="1" dirty="0">
              <a:solidFill>
                <a:srgbClr val="25282B"/>
              </a:solidFill>
              <a:latin typeface="造字工房尚雅（非商用）常规体" pitchFamily="50" charset="-122"/>
              <a:ea typeface="造字工房尚雅（非商用）常规体" pitchFamily="50" charset="-122"/>
            </a:endParaRPr>
          </a:p>
        </p:txBody>
      </p:sp>
      <p:pic>
        <p:nvPicPr>
          <p:cNvPr id="2" name="图片 1"/>
          <p:cNvPicPr>
            <a:picLocks noChangeAspect="1"/>
          </p:cNvPicPr>
          <p:nvPr>
            <p:custDataLst>
              <p:tags r:id="rId1"/>
            </p:custDataLst>
          </p:nvPr>
        </p:nvPicPr>
        <p:blipFill>
          <a:blip r:embed="rId2"/>
          <a:stretch>
            <a:fillRect/>
          </a:stretch>
        </p:blipFill>
        <p:spPr>
          <a:xfrm>
            <a:off x="1320483" y="2733675"/>
            <a:ext cx="9551035" cy="347980"/>
          </a:xfrm>
          <a:prstGeom prst="rect">
            <a:avLst/>
          </a:prstGeom>
        </p:spPr>
      </p:pic>
      <p:sp>
        <p:nvSpPr>
          <p:cNvPr id="5" name="文本框 4"/>
          <p:cNvSpPr txBox="1"/>
          <p:nvPr>
            <p:custDataLst>
              <p:tags r:id="rId3"/>
            </p:custDataLst>
          </p:nvPr>
        </p:nvSpPr>
        <p:spPr>
          <a:xfrm>
            <a:off x="1320165" y="3274060"/>
            <a:ext cx="9557385" cy="48704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点击“查看”按钮，可以看到详情信息</a:t>
            </a:r>
            <a:r>
              <a:rPr lang="zh-CN" sz="2000">
                <a:latin typeface="仿宋_GB2312" panose="02010609030101010101" charset="-122"/>
                <a:ea typeface="仿宋_GB2312" panose="02010609030101010101" charset="-122"/>
                <a:cs typeface="仿宋_GB2312" panose="02010609030101010101" charset="-122"/>
              </a:rPr>
              <a:t>。</a:t>
            </a:r>
            <a:endParaRPr lang="zh-CN" sz="2000">
              <a:latin typeface="仿宋_GB2312" panose="02010609030101010101" charset="-122"/>
              <a:ea typeface="仿宋_GB2312" panose="02010609030101010101" charset="-122"/>
              <a:cs typeface="仿宋_GB2312" panose="02010609030101010101" charset="-122"/>
            </a:endParaRPr>
          </a:p>
        </p:txBody>
      </p:sp>
      <p:pic>
        <p:nvPicPr>
          <p:cNvPr id="7" name="图片 1" descr="1648434775(1)"/>
          <p:cNvPicPr>
            <a:picLocks noChangeAspect="1"/>
          </p:cNvPicPr>
          <p:nvPr>
            <p:custDataLst>
              <p:tags r:id="rId4"/>
            </p:custDataLst>
          </p:nvPr>
        </p:nvPicPr>
        <p:blipFill>
          <a:blip r:embed="rId5"/>
          <a:srcRect b="71136"/>
          <a:stretch>
            <a:fillRect/>
          </a:stretch>
        </p:blipFill>
        <p:spPr>
          <a:xfrm>
            <a:off x="1319530" y="3858895"/>
            <a:ext cx="9484360" cy="859790"/>
          </a:xfrm>
          <a:prstGeom prst="rect">
            <a:avLst/>
          </a:prstGeom>
        </p:spPr>
      </p:pic>
      <p:sp>
        <p:nvSpPr>
          <p:cNvPr id="81" name="文本框 80"/>
          <p:cNvSpPr txBox="1"/>
          <p:nvPr>
            <p:custDataLst>
              <p:tags r:id="rId6"/>
            </p:custDataLst>
          </p:nvPr>
        </p:nvSpPr>
        <p:spPr>
          <a:xfrm>
            <a:off x="1268095" y="5047615"/>
            <a:ext cx="9536430" cy="96520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完成申请之后进入审批流程，对应的负责人审批完成之后，项目就会正式立项并在基金项目中显示。审批中的项目不在基金项目展示的范围内。仅可以通过审批待办提醒查看具体进展。</a:t>
            </a:r>
            <a:endParaRPr sz="2000">
              <a:latin typeface="仿宋_GB2312" panose="02010609030101010101" charset="-122"/>
              <a:ea typeface="仿宋_GB2312" panose="02010609030101010101" charset="-122"/>
              <a:cs typeface="仿宋_GB2312" panose="02010609030101010101" charset="-122"/>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等腰三角形 26"/>
          <p:cNvSpPr/>
          <p:nvPr/>
        </p:nvSpPr>
        <p:spPr>
          <a:xfrm rot="5400000">
            <a:off x="-263953" y="387721"/>
            <a:ext cx="1030093" cy="343965"/>
          </a:xfrm>
          <a:prstGeom prst="triangle">
            <a:avLst>
              <a:gd name="adj" fmla="val 41052"/>
            </a:avLst>
          </a:prstGeom>
          <a:solidFill>
            <a:srgbClr val="0448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28" name="等腰三角形 27"/>
          <p:cNvSpPr/>
          <p:nvPr/>
        </p:nvSpPr>
        <p:spPr>
          <a:xfrm rot="7213136">
            <a:off x="326197" y="387718"/>
            <a:ext cx="537725" cy="343968"/>
          </a:xfrm>
          <a:prstGeom prst="triangle">
            <a:avLst>
              <a:gd name="adj" fmla="val 39199"/>
            </a:avLst>
          </a:prstGeom>
          <a:solidFill>
            <a:srgbClr val="D6E0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370"/>
          </a:p>
        </p:txBody>
      </p:sp>
      <p:sp>
        <p:nvSpPr>
          <p:cNvPr id="14" name="矩形 13"/>
          <p:cNvSpPr/>
          <p:nvPr/>
        </p:nvSpPr>
        <p:spPr>
          <a:xfrm>
            <a:off x="922908" y="349212"/>
            <a:ext cx="6539230" cy="638810"/>
          </a:xfrm>
          <a:prstGeom prst="rect">
            <a:avLst/>
          </a:prstGeom>
        </p:spPr>
        <p:txBody>
          <a:bodyPr wrap="none">
            <a:spAutoFit/>
          </a:bodyPr>
          <a:lstStyle/>
          <a:p>
            <a:pPr defTabSz="914400"/>
            <a:r>
              <a:rPr lang="zh-CN" altLang="en-US" sz="3555" b="1" dirty="0">
                <a:solidFill>
                  <a:srgbClr val="25282B"/>
                </a:solidFill>
                <a:latin typeface="造字工房尚雅（非商用）常规体" pitchFamily="50" charset="-122"/>
                <a:ea typeface="造字工房尚雅（非商用）常规体" pitchFamily="50" charset="-122"/>
              </a:rPr>
              <a:t>三、基金项目管理系统</a:t>
            </a:r>
            <a:r>
              <a:rPr lang="zh-CN" altLang="en-US" sz="3555" b="1" dirty="0">
                <a:solidFill>
                  <a:srgbClr val="25282B"/>
                </a:solidFill>
                <a:latin typeface="造字工房尚雅（非商用）常规体" pitchFamily="50" charset="-122"/>
                <a:ea typeface="造字工房尚雅（非商用）常规体" pitchFamily="50" charset="-122"/>
              </a:rPr>
              <a:t>常用操作</a:t>
            </a:r>
            <a:endParaRPr lang="zh-CN" altLang="en-US" sz="3555" b="1" dirty="0">
              <a:solidFill>
                <a:srgbClr val="25282B"/>
              </a:solidFill>
              <a:latin typeface="造字工房尚雅（非商用）常规体" pitchFamily="50" charset="-122"/>
              <a:ea typeface="造字工房尚雅（非商用）常规体" pitchFamily="50" charset="-122"/>
            </a:endParaRPr>
          </a:p>
        </p:txBody>
      </p:sp>
      <p:grpSp>
        <p:nvGrpSpPr>
          <p:cNvPr id="8" name="组合 7"/>
          <p:cNvGrpSpPr/>
          <p:nvPr/>
        </p:nvGrpSpPr>
        <p:grpSpPr>
          <a:xfrm>
            <a:off x="9500191" y="282594"/>
            <a:ext cx="2411942" cy="446089"/>
            <a:chOff x="1825061" y="717586"/>
            <a:chExt cx="8507954" cy="1720859"/>
          </a:xfrm>
        </p:grpSpPr>
        <p:grpSp>
          <p:nvGrpSpPr>
            <p:cNvPr id="9" name="Group 67"/>
            <p:cNvGrpSpPr>
              <a:grpSpLocks noChangeAspect="1"/>
            </p:cNvGrpSpPr>
            <p:nvPr/>
          </p:nvGrpSpPr>
          <p:grpSpPr bwMode="auto">
            <a:xfrm>
              <a:off x="1825061" y="717586"/>
              <a:ext cx="1715285" cy="1720859"/>
              <a:chOff x="594" y="467"/>
              <a:chExt cx="1846" cy="1852"/>
            </a:xfrm>
            <a:solidFill>
              <a:schemeClr val="accent5">
                <a:lumMod val="50000"/>
              </a:schemeClr>
            </a:solidFill>
          </p:grpSpPr>
          <p:sp>
            <p:nvSpPr>
              <p:cNvPr id="60" name="Rectangle 68"/>
              <p:cNvSpPr>
                <a:spLocks noChangeArrowheads="1"/>
              </p:cNvSpPr>
              <p:nvPr/>
            </p:nvSpPr>
            <p:spPr bwMode="auto">
              <a:xfrm>
                <a:off x="1779" y="1208"/>
                <a:ext cx="10"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1" name="Freeform 69"/>
              <p:cNvSpPr>
                <a:spLocks noEditPoints="1"/>
              </p:cNvSpPr>
              <p:nvPr/>
            </p:nvSpPr>
            <p:spPr bwMode="auto">
              <a:xfrm>
                <a:off x="1020" y="843"/>
                <a:ext cx="945" cy="1112"/>
              </a:xfrm>
              <a:custGeom>
                <a:avLst/>
                <a:gdLst>
                  <a:gd name="T0" fmla="*/ 342 w 495"/>
                  <a:gd name="T1" fmla="*/ 490 h 581"/>
                  <a:gd name="T2" fmla="*/ 266 w 495"/>
                  <a:gd name="T3" fmla="*/ 393 h 581"/>
                  <a:gd name="T4" fmla="*/ 155 w 495"/>
                  <a:gd name="T5" fmla="*/ 426 h 581"/>
                  <a:gd name="T6" fmla="*/ 158 w 495"/>
                  <a:gd name="T7" fmla="*/ 351 h 581"/>
                  <a:gd name="T8" fmla="*/ 108 w 495"/>
                  <a:gd name="T9" fmla="*/ 266 h 581"/>
                  <a:gd name="T10" fmla="*/ 117 w 495"/>
                  <a:gd name="T11" fmla="*/ 114 h 581"/>
                  <a:gd name="T12" fmla="*/ 157 w 495"/>
                  <a:gd name="T13" fmla="*/ 119 h 581"/>
                  <a:gd name="T14" fmla="*/ 167 w 495"/>
                  <a:gd name="T15" fmla="*/ 129 h 581"/>
                  <a:gd name="T16" fmla="*/ 172 w 495"/>
                  <a:gd name="T17" fmla="*/ 169 h 581"/>
                  <a:gd name="T18" fmla="*/ 67 w 495"/>
                  <a:gd name="T19" fmla="*/ 266 h 581"/>
                  <a:gd name="T20" fmla="*/ 152 w 495"/>
                  <a:gd name="T21" fmla="*/ 111 h 581"/>
                  <a:gd name="T22" fmla="*/ 142 w 495"/>
                  <a:gd name="T23" fmla="*/ 149 h 581"/>
                  <a:gd name="T24" fmla="*/ 180 w 495"/>
                  <a:gd name="T25" fmla="*/ 133 h 581"/>
                  <a:gd name="T26" fmla="*/ 181 w 495"/>
                  <a:gd name="T27" fmla="*/ 47 h 581"/>
                  <a:gd name="T28" fmla="*/ 196 w 495"/>
                  <a:gd name="T29" fmla="*/ 283 h 581"/>
                  <a:gd name="T30" fmla="*/ 198 w 495"/>
                  <a:gd name="T31" fmla="*/ 136 h 581"/>
                  <a:gd name="T32" fmla="*/ 201 w 495"/>
                  <a:gd name="T33" fmla="*/ 5 h 581"/>
                  <a:gd name="T34" fmla="*/ 211 w 495"/>
                  <a:gd name="T35" fmla="*/ 61 h 581"/>
                  <a:gd name="T36" fmla="*/ 255 w 495"/>
                  <a:gd name="T37" fmla="*/ 145 h 581"/>
                  <a:gd name="T38" fmla="*/ 278 w 495"/>
                  <a:gd name="T39" fmla="*/ 84 h 581"/>
                  <a:gd name="T40" fmla="*/ 357 w 495"/>
                  <a:gd name="T41" fmla="*/ 54 h 581"/>
                  <a:gd name="T42" fmla="*/ 411 w 495"/>
                  <a:gd name="T43" fmla="*/ 93 h 581"/>
                  <a:gd name="T44" fmla="*/ 430 w 495"/>
                  <a:gd name="T45" fmla="*/ 95 h 581"/>
                  <a:gd name="T46" fmla="*/ 463 w 495"/>
                  <a:gd name="T47" fmla="*/ 155 h 581"/>
                  <a:gd name="T48" fmla="*/ 221 w 495"/>
                  <a:gd name="T49" fmla="*/ 279 h 581"/>
                  <a:gd name="T50" fmla="*/ 349 w 495"/>
                  <a:gd name="T51" fmla="*/ 257 h 581"/>
                  <a:gd name="T52" fmla="*/ 398 w 495"/>
                  <a:gd name="T53" fmla="*/ 210 h 581"/>
                  <a:gd name="T54" fmla="*/ 406 w 495"/>
                  <a:gd name="T55" fmla="*/ 220 h 581"/>
                  <a:gd name="T56" fmla="*/ 411 w 495"/>
                  <a:gd name="T57" fmla="*/ 451 h 581"/>
                  <a:gd name="T58" fmla="*/ 406 w 495"/>
                  <a:gd name="T59" fmla="*/ 321 h 581"/>
                  <a:gd name="T60" fmla="*/ 468 w 495"/>
                  <a:gd name="T61" fmla="*/ 184 h 581"/>
                  <a:gd name="T62" fmla="*/ 460 w 495"/>
                  <a:gd name="T63" fmla="*/ 233 h 581"/>
                  <a:gd name="T64" fmla="*/ 384 w 495"/>
                  <a:gd name="T65" fmla="*/ 222 h 581"/>
                  <a:gd name="T66" fmla="*/ 420 w 495"/>
                  <a:gd name="T67" fmla="*/ 188 h 581"/>
                  <a:gd name="T68" fmla="*/ 364 w 495"/>
                  <a:gd name="T69" fmla="*/ 225 h 581"/>
                  <a:gd name="T70" fmla="*/ 360 w 495"/>
                  <a:gd name="T71" fmla="*/ 188 h 581"/>
                  <a:gd name="T72" fmla="*/ 386 w 495"/>
                  <a:gd name="T73" fmla="*/ 356 h 581"/>
                  <a:gd name="T74" fmla="*/ 220 w 495"/>
                  <a:gd name="T75" fmla="*/ 351 h 581"/>
                  <a:gd name="T76" fmla="*/ 235 w 495"/>
                  <a:gd name="T77" fmla="*/ 315 h 581"/>
                  <a:gd name="T78" fmla="*/ 206 w 495"/>
                  <a:gd name="T79" fmla="*/ 172 h 581"/>
                  <a:gd name="T80" fmla="*/ 238 w 495"/>
                  <a:gd name="T81" fmla="*/ 167 h 581"/>
                  <a:gd name="T82" fmla="*/ 251 w 495"/>
                  <a:gd name="T83" fmla="*/ 158 h 581"/>
                  <a:gd name="T84" fmla="*/ 269 w 495"/>
                  <a:gd name="T85" fmla="*/ 131 h 581"/>
                  <a:gd name="T86" fmla="*/ 278 w 495"/>
                  <a:gd name="T87" fmla="*/ 100 h 581"/>
                  <a:gd name="T88" fmla="*/ 393 w 495"/>
                  <a:gd name="T89" fmla="*/ 130 h 581"/>
                  <a:gd name="T90" fmla="*/ 438 w 495"/>
                  <a:gd name="T91" fmla="*/ 100 h 581"/>
                  <a:gd name="T92" fmla="*/ 438 w 495"/>
                  <a:gd name="T93" fmla="*/ 154 h 581"/>
                  <a:gd name="T94" fmla="*/ 456 w 495"/>
                  <a:gd name="T95" fmla="*/ 159 h 581"/>
                  <a:gd name="T96" fmla="*/ 474 w 495"/>
                  <a:gd name="T97" fmla="*/ 100 h 581"/>
                  <a:gd name="T98" fmla="*/ 455 w 495"/>
                  <a:gd name="T99" fmla="*/ 80 h 581"/>
                  <a:gd name="T100" fmla="*/ 343 w 495"/>
                  <a:gd name="T101" fmla="*/ 34 h 581"/>
                  <a:gd name="T102" fmla="*/ 206 w 495"/>
                  <a:gd name="T103" fmla="*/ 0 h 581"/>
                  <a:gd name="T104" fmla="*/ 173 w 495"/>
                  <a:gd name="T105" fmla="*/ 7 h 581"/>
                  <a:gd name="T106" fmla="*/ 143 w 495"/>
                  <a:gd name="T107" fmla="*/ 23 h 581"/>
                  <a:gd name="T108" fmla="*/ 121 w 495"/>
                  <a:gd name="T109" fmla="*/ 51 h 581"/>
                  <a:gd name="T110" fmla="*/ 148 w 495"/>
                  <a:gd name="T111" fmla="*/ 83 h 581"/>
                  <a:gd name="T112" fmla="*/ 59 w 495"/>
                  <a:gd name="T113" fmla="*/ 98 h 581"/>
                  <a:gd name="T114" fmla="*/ 108 w 495"/>
                  <a:gd name="T115" fmla="*/ 286 h 581"/>
                  <a:gd name="T116" fmla="*/ 152 w 495"/>
                  <a:gd name="T117" fmla="*/ 307 h 581"/>
                  <a:gd name="T118" fmla="*/ 102 w 495"/>
                  <a:gd name="T119" fmla="*/ 418 h 581"/>
                  <a:gd name="T120" fmla="*/ 495 w 495"/>
                  <a:gd name="T121" fmla="*/ 51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581">
                    <a:moveTo>
                      <a:pt x="369" y="368"/>
                    </a:moveTo>
                    <a:cubicBezTo>
                      <a:pt x="334" y="361"/>
                      <a:pt x="334" y="361"/>
                      <a:pt x="334" y="361"/>
                    </a:cubicBezTo>
                    <a:cubicBezTo>
                      <a:pt x="289" y="371"/>
                      <a:pt x="289" y="371"/>
                      <a:pt x="289" y="371"/>
                    </a:cubicBezTo>
                    <a:cubicBezTo>
                      <a:pt x="298" y="361"/>
                      <a:pt x="298" y="361"/>
                      <a:pt x="298" y="361"/>
                    </a:cubicBezTo>
                    <a:cubicBezTo>
                      <a:pt x="337" y="349"/>
                      <a:pt x="337" y="349"/>
                      <a:pt x="337" y="349"/>
                    </a:cubicBezTo>
                    <a:cubicBezTo>
                      <a:pt x="376" y="362"/>
                      <a:pt x="376" y="362"/>
                      <a:pt x="376" y="362"/>
                    </a:cubicBezTo>
                    <a:lnTo>
                      <a:pt x="369" y="368"/>
                    </a:lnTo>
                    <a:close/>
                    <a:moveTo>
                      <a:pt x="342" y="490"/>
                    </a:moveTo>
                    <a:cubicBezTo>
                      <a:pt x="337" y="470"/>
                      <a:pt x="337" y="470"/>
                      <a:pt x="337" y="470"/>
                    </a:cubicBezTo>
                    <a:cubicBezTo>
                      <a:pt x="349" y="422"/>
                      <a:pt x="349" y="422"/>
                      <a:pt x="349" y="422"/>
                    </a:cubicBezTo>
                    <a:cubicBezTo>
                      <a:pt x="350" y="422"/>
                      <a:pt x="350" y="422"/>
                      <a:pt x="350" y="422"/>
                    </a:cubicBezTo>
                    <a:cubicBezTo>
                      <a:pt x="350" y="422"/>
                      <a:pt x="350" y="422"/>
                      <a:pt x="350" y="422"/>
                    </a:cubicBezTo>
                    <a:cubicBezTo>
                      <a:pt x="364" y="420"/>
                      <a:pt x="364" y="420"/>
                      <a:pt x="364" y="420"/>
                    </a:cubicBezTo>
                    <a:cubicBezTo>
                      <a:pt x="375" y="493"/>
                      <a:pt x="375" y="493"/>
                      <a:pt x="375" y="493"/>
                    </a:cubicBezTo>
                    <a:cubicBezTo>
                      <a:pt x="364" y="492"/>
                      <a:pt x="353" y="491"/>
                      <a:pt x="342" y="490"/>
                    </a:cubicBezTo>
                    <a:close/>
                    <a:moveTo>
                      <a:pt x="266" y="393"/>
                    </a:moveTo>
                    <a:cubicBezTo>
                      <a:pt x="299" y="401"/>
                      <a:pt x="299" y="401"/>
                      <a:pt x="299" y="401"/>
                    </a:cubicBezTo>
                    <a:cubicBezTo>
                      <a:pt x="344" y="384"/>
                      <a:pt x="344" y="384"/>
                      <a:pt x="344" y="384"/>
                    </a:cubicBezTo>
                    <a:cubicBezTo>
                      <a:pt x="369" y="396"/>
                      <a:pt x="369" y="396"/>
                      <a:pt x="369" y="396"/>
                    </a:cubicBezTo>
                    <a:cubicBezTo>
                      <a:pt x="344" y="392"/>
                      <a:pt x="344" y="392"/>
                      <a:pt x="344" y="392"/>
                    </a:cubicBezTo>
                    <a:cubicBezTo>
                      <a:pt x="298" y="409"/>
                      <a:pt x="298" y="409"/>
                      <a:pt x="298" y="409"/>
                    </a:cubicBezTo>
                    <a:lnTo>
                      <a:pt x="266" y="393"/>
                    </a:lnTo>
                    <a:close/>
                    <a:moveTo>
                      <a:pt x="171" y="472"/>
                    </a:moveTo>
                    <a:cubicBezTo>
                      <a:pt x="155" y="426"/>
                      <a:pt x="155" y="426"/>
                      <a:pt x="155" y="426"/>
                    </a:cubicBezTo>
                    <a:cubicBezTo>
                      <a:pt x="132" y="419"/>
                      <a:pt x="132" y="419"/>
                      <a:pt x="132" y="419"/>
                    </a:cubicBezTo>
                    <a:cubicBezTo>
                      <a:pt x="170" y="407"/>
                      <a:pt x="170" y="407"/>
                      <a:pt x="170" y="407"/>
                    </a:cubicBezTo>
                    <a:cubicBezTo>
                      <a:pt x="185" y="457"/>
                      <a:pt x="185" y="457"/>
                      <a:pt x="185" y="457"/>
                    </a:cubicBezTo>
                    <a:cubicBezTo>
                      <a:pt x="278" y="443"/>
                      <a:pt x="278" y="443"/>
                      <a:pt x="278" y="443"/>
                    </a:cubicBezTo>
                    <a:lnTo>
                      <a:pt x="171" y="472"/>
                    </a:lnTo>
                    <a:close/>
                    <a:moveTo>
                      <a:pt x="154" y="326"/>
                    </a:moveTo>
                    <a:cubicBezTo>
                      <a:pt x="158" y="326"/>
                      <a:pt x="158" y="326"/>
                      <a:pt x="158" y="326"/>
                    </a:cubicBezTo>
                    <a:cubicBezTo>
                      <a:pt x="158" y="351"/>
                      <a:pt x="158" y="351"/>
                      <a:pt x="158" y="351"/>
                    </a:cubicBezTo>
                    <a:cubicBezTo>
                      <a:pt x="154" y="351"/>
                      <a:pt x="154" y="351"/>
                      <a:pt x="154" y="351"/>
                    </a:cubicBezTo>
                    <a:lnTo>
                      <a:pt x="154" y="326"/>
                    </a:lnTo>
                    <a:close/>
                    <a:moveTo>
                      <a:pt x="164" y="326"/>
                    </a:moveTo>
                    <a:cubicBezTo>
                      <a:pt x="187" y="326"/>
                      <a:pt x="187" y="326"/>
                      <a:pt x="187" y="326"/>
                    </a:cubicBezTo>
                    <a:cubicBezTo>
                      <a:pt x="187" y="351"/>
                      <a:pt x="187" y="351"/>
                      <a:pt x="187" y="351"/>
                    </a:cubicBezTo>
                    <a:cubicBezTo>
                      <a:pt x="164" y="351"/>
                      <a:pt x="164" y="351"/>
                      <a:pt x="164" y="351"/>
                    </a:cubicBezTo>
                    <a:lnTo>
                      <a:pt x="164" y="326"/>
                    </a:lnTo>
                    <a:close/>
                    <a:moveTo>
                      <a:pt x="108" y="266"/>
                    </a:moveTo>
                    <a:cubicBezTo>
                      <a:pt x="108" y="266"/>
                      <a:pt x="108" y="266"/>
                      <a:pt x="108" y="266"/>
                    </a:cubicBezTo>
                    <a:cubicBezTo>
                      <a:pt x="78" y="266"/>
                      <a:pt x="78" y="266"/>
                      <a:pt x="78" y="266"/>
                    </a:cubicBezTo>
                    <a:cubicBezTo>
                      <a:pt x="78" y="100"/>
                      <a:pt x="78" y="100"/>
                      <a:pt x="78" y="100"/>
                    </a:cubicBezTo>
                    <a:cubicBezTo>
                      <a:pt x="109" y="100"/>
                      <a:pt x="109" y="100"/>
                      <a:pt x="109" y="100"/>
                    </a:cubicBezTo>
                    <a:cubicBezTo>
                      <a:pt x="109" y="98"/>
                      <a:pt x="109" y="98"/>
                      <a:pt x="109" y="98"/>
                    </a:cubicBezTo>
                    <a:cubicBezTo>
                      <a:pt x="148" y="98"/>
                      <a:pt x="148" y="98"/>
                      <a:pt x="148" y="98"/>
                    </a:cubicBezTo>
                    <a:cubicBezTo>
                      <a:pt x="149" y="99"/>
                      <a:pt x="149" y="100"/>
                      <a:pt x="149" y="101"/>
                    </a:cubicBezTo>
                    <a:cubicBezTo>
                      <a:pt x="117" y="114"/>
                      <a:pt x="117" y="114"/>
                      <a:pt x="117" y="114"/>
                    </a:cubicBezTo>
                    <a:cubicBezTo>
                      <a:pt x="116" y="112"/>
                      <a:pt x="116" y="112"/>
                      <a:pt x="116" y="112"/>
                    </a:cubicBezTo>
                    <a:cubicBezTo>
                      <a:pt x="116" y="112"/>
                      <a:pt x="116" y="112"/>
                      <a:pt x="116" y="112"/>
                    </a:cubicBezTo>
                    <a:cubicBezTo>
                      <a:pt x="112" y="114"/>
                      <a:pt x="112" y="114"/>
                      <a:pt x="112" y="114"/>
                    </a:cubicBezTo>
                    <a:cubicBezTo>
                      <a:pt x="120" y="132"/>
                      <a:pt x="120" y="132"/>
                      <a:pt x="120" y="132"/>
                    </a:cubicBezTo>
                    <a:cubicBezTo>
                      <a:pt x="124" y="131"/>
                      <a:pt x="124" y="131"/>
                      <a:pt x="124" y="131"/>
                    </a:cubicBezTo>
                    <a:cubicBezTo>
                      <a:pt x="123" y="128"/>
                      <a:pt x="123" y="128"/>
                      <a:pt x="123" y="128"/>
                    </a:cubicBezTo>
                    <a:cubicBezTo>
                      <a:pt x="155" y="115"/>
                      <a:pt x="155" y="115"/>
                      <a:pt x="155" y="115"/>
                    </a:cubicBezTo>
                    <a:cubicBezTo>
                      <a:pt x="155" y="116"/>
                      <a:pt x="156" y="118"/>
                      <a:pt x="157" y="119"/>
                    </a:cubicBezTo>
                    <a:cubicBezTo>
                      <a:pt x="133" y="143"/>
                      <a:pt x="133" y="143"/>
                      <a:pt x="133" y="143"/>
                    </a:cubicBezTo>
                    <a:cubicBezTo>
                      <a:pt x="132" y="141"/>
                      <a:pt x="132" y="141"/>
                      <a:pt x="132" y="141"/>
                    </a:cubicBezTo>
                    <a:cubicBezTo>
                      <a:pt x="132" y="141"/>
                      <a:pt x="132" y="141"/>
                      <a:pt x="132" y="141"/>
                    </a:cubicBezTo>
                    <a:cubicBezTo>
                      <a:pt x="128" y="144"/>
                      <a:pt x="128" y="144"/>
                      <a:pt x="128" y="144"/>
                    </a:cubicBezTo>
                    <a:cubicBezTo>
                      <a:pt x="142" y="158"/>
                      <a:pt x="142" y="158"/>
                      <a:pt x="142" y="158"/>
                    </a:cubicBezTo>
                    <a:cubicBezTo>
                      <a:pt x="146" y="155"/>
                      <a:pt x="146" y="155"/>
                      <a:pt x="146" y="155"/>
                    </a:cubicBezTo>
                    <a:cubicBezTo>
                      <a:pt x="144" y="153"/>
                      <a:pt x="144" y="153"/>
                      <a:pt x="144" y="153"/>
                    </a:cubicBezTo>
                    <a:cubicBezTo>
                      <a:pt x="167" y="129"/>
                      <a:pt x="167" y="129"/>
                      <a:pt x="167" y="129"/>
                    </a:cubicBezTo>
                    <a:cubicBezTo>
                      <a:pt x="169" y="130"/>
                      <a:pt x="170" y="131"/>
                      <a:pt x="171" y="131"/>
                    </a:cubicBezTo>
                    <a:cubicBezTo>
                      <a:pt x="158" y="163"/>
                      <a:pt x="158" y="163"/>
                      <a:pt x="158" y="163"/>
                    </a:cubicBezTo>
                    <a:cubicBezTo>
                      <a:pt x="156" y="162"/>
                      <a:pt x="156" y="162"/>
                      <a:pt x="156" y="162"/>
                    </a:cubicBezTo>
                    <a:cubicBezTo>
                      <a:pt x="156" y="162"/>
                      <a:pt x="156" y="162"/>
                      <a:pt x="156" y="162"/>
                    </a:cubicBezTo>
                    <a:cubicBezTo>
                      <a:pt x="154" y="166"/>
                      <a:pt x="154" y="166"/>
                      <a:pt x="154" y="166"/>
                    </a:cubicBezTo>
                    <a:cubicBezTo>
                      <a:pt x="173" y="173"/>
                      <a:pt x="173" y="173"/>
                      <a:pt x="173" y="173"/>
                    </a:cubicBezTo>
                    <a:cubicBezTo>
                      <a:pt x="174" y="169"/>
                      <a:pt x="174" y="169"/>
                      <a:pt x="174" y="169"/>
                    </a:cubicBezTo>
                    <a:cubicBezTo>
                      <a:pt x="172" y="169"/>
                      <a:pt x="172" y="169"/>
                      <a:pt x="172" y="169"/>
                    </a:cubicBezTo>
                    <a:cubicBezTo>
                      <a:pt x="185" y="137"/>
                      <a:pt x="185" y="137"/>
                      <a:pt x="185" y="137"/>
                    </a:cubicBezTo>
                    <a:cubicBezTo>
                      <a:pt x="186" y="138"/>
                      <a:pt x="187" y="138"/>
                      <a:pt x="189" y="138"/>
                    </a:cubicBezTo>
                    <a:cubicBezTo>
                      <a:pt x="189" y="172"/>
                      <a:pt x="189" y="172"/>
                      <a:pt x="189" y="172"/>
                    </a:cubicBezTo>
                    <a:cubicBezTo>
                      <a:pt x="187" y="172"/>
                      <a:pt x="187" y="172"/>
                      <a:pt x="187" y="172"/>
                    </a:cubicBezTo>
                    <a:cubicBezTo>
                      <a:pt x="187" y="266"/>
                      <a:pt x="187" y="266"/>
                      <a:pt x="187" y="266"/>
                    </a:cubicBezTo>
                    <a:lnTo>
                      <a:pt x="108" y="266"/>
                    </a:lnTo>
                    <a:close/>
                    <a:moveTo>
                      <a:pt x="73" y="266"/>
                    </a:moveTo>
                    <a:cubicBezTo>
                      <a:pt x="67" y="266"/>
                      <a:pt x="67" y="266"/>
                      <a:pt x="67" y="266"/>
                    </a:cubicBezTo>
                    <a:cubicBezTo>
                      <a:pt x="67" y="100"/>
                      <a:pt x="67" y="100"/>
                      <a:pt x="67" y="100"/>
                    </a:cubicBezTo>
                    <a:cubicBezTo>
                      <a:pt x="73" y="100"/>
                      <a:pt x="73" y="100"/>
                      <a:pt x="73" y="100"/>
                    </a:cubicBezTo>
                    <a:lnTo>
                      <a:pt x="73" y="266"/>
                    </a:lnTo>
                    <a:close/>
                    <a:moveTo>
                      <a:pt x="152" y="111"/>
                    </a:moveTo>
                    <a:cubicBezTo>
                      <a:pt x="153" y="112"/>
                      <a:pt x="153" y="112"/>
                      <a:pt x="153" y="113"/>
                    </a:cubicBezTo>
                    <a:cubicBezTo>
                      <a:pt x="124" y="125"/>
                      <a:pt x="124" y="125"/>
                      <a:pt x="124" y="125"/>
                    </a:cubicBezTo>
                    <a:cubicBezTo>
                      <a:pt x="123" y="123"/>
                      <a:pt x="123" y="123"/>
                      <a:pt x="123" y="123"/>
                    </a:cubicBezTo>
                    <a:lnTo>
                      <a:pt x="152" y="111"/>
                    </a:lnTo>
                    <a:close/>
                    <a:moveTo>
                      <a:pt x="122" y="57"/>
                    </a:moveTo>
                    <a:cubicBezTo>
                      <a:pt x="122" y="55"/>
                      <a:pt x="122" y="55"/>
                      <a:pt x="122" y="55"/>
                    </a:cubicBezTo>
                    <a:cubicBezTo>
                      <a:pt x="155" y="69"/>
                      <a:pt x="155" y="69"/>
                      <a:pt x="155" y="69"/>
                    </a:cubicBezTo>
                    <a:cubicBezTo>
                      <a:pt x="154" y="71"/>
                      <a:pt x="154" y="71"/>
                      <a:pt x="154" y="71"/>
                    </a:cubicBezTo>
                    <a:lnTo>
                      <a:pt x="122" y="57"/>
                    </a:lnTo>
                    <a:close/>
                    <a:moveTo>
                      <a:pt x="165" y="124"/>
                    </a:moveTo>
                    <a:cubicBezTo>
                      <a:pt x="166" y="125"/>
                      <a:pt x="166" y="125"/>
                      <a:pt x="167" y="126"/>
                    </a:cubicBezTo>
                    <a:cubicBezTo>
                      <a:pt x="142" y="149"/>
                      <a:pt x="142" y="149"/>
                      <a:pt x="142" y="149"/>
                    </a:cubicBezTo>
                    <a:cubicBezTo>
                      <a:pt x="141" y="148"/>
                      <a:pt x="141" y="148"/>
                      <a:pt x="141" y="148"/>
                    </a:cubicBezTo>
                    <a:lnTo>
                      <a:pt x="165" y="124"/>
                    </a:lnTo>
                    <a:close/>
                    <a:moveTo>
                      <a:pt x="139" y="29"/>
                    </a:moveTo>
                    <a:cubicBezTo>
                      <a:pt x="143" y="30"/>
                      <a:pt x="143" y="30"/>
                      <a:pt x="143" y="30"/>
                    </a:cubicBezTo>
                    <a:cubicBezTo>
                      <a:pt x="168" y="54"/>
                      <a:pt x="168" y="54"/>
                      <a:pt x="168" y="54"/>
                    </a:cubicBezTo>
                    <a:cubicBezTo>
                      <a:pt x="165" y="57"/>
                      <a:pt x="165" y="57"/>
                      <a:pt x="165" y="57"/>
                    </a:cubicBezTo>
                    <a:lnTo>
                      <a:pt x="139" y="29"/>
                    </a:lnTo>
                    <a:close/>
                    <a:moveTo>
                      <a:pt x="180" y="133"/>
                    </a:moveTo>
                    <a:cubicBezTo>
                      <a:pt x="181" y="134"/>
                      <a:pt x="182" y="134"/>
                      <a:pt x="183" y="134"/>
                    </a:cubicBezTo>
                    <a:cubicBezTo>
                      <a:pt x="169" y="166"/>
                      <a:pt x="169" y="166"/>
                      <a:pt x="169" y="166"/>
                    </a:cubicBezTo>
                    <a:cubicBezTo>
                      <a:pt x="167" y="166"/>
                      <a:pt x="167" y="166"/>
                      <a:pt x="167" y="166"/>
                    </a:cubicBezTo>
                    <a:lnTo>
                      <a:pt x="180" y="133"/>
                    </a:lnTo>
                    <a:close/>
                    <a:moveTo>
                      <a:pt x="166" y="11"/>
                    </a:moveTo>
                    <a:cubicBezTo>
                      <a:pt x="170" y="18"/>
                      <a:pt x="170" y="18"/>
                      <a:pt x="170" y="18"/>
                    </a:cubicBezTo>
                    <a:cubicBezTo>
                      <a:pt x="184" y="46"/>
                      <a:pt x="184" y="46"/>
                      <a:pt x="184" y="46"/>
                    </a:cubicBezTo>
                    <a:cubicBezTo>
                      <a:pt x="183" y="46"/>
                      <a:pt x="182" y="47"/>
                      <a:pt x="181" y="47"/>
                    </a:cubicBezTo>
                    <a:lnTo>
                      <a:pt x="166" y="11"/>
                    </a:lnTo>
                    <a:close/>
                    <a:moveTo>
                      <a:pt x="196" y="324"/>
                    </a:moveTo>
                    <a:cubicBezTo>
                      <a:pt x="196" y="324"/>
                      <a:pt x="196" y="324"/>
                      <a:pt x="196" y="324"/>
                    </a:cubicBezTo>
                    <a:cubicBezTo>
                      <a:pt x="201" y="328"/>
                      <a:pt x="201" y="328"/>
                      <a:pt x="201" y="328"/>
                    </a:cubicBezTo>
                    <a:cubicBezTo>
                      <a:pt x="201" y="351"/>
                      <a:pt x="201" y="351"/>
                      <a:pt x="201" y="351"/>
                    </a:cubicBezTo>
                    <a:cubicBezTo>
                      <a:pt x="196" y="351"/>
                      <a:pt x="196" y="351"/>
                      <a:pt x="196" y="351"/>
                    </a:cubicBezTo>
                    <a:lnTo>
                      <a:pt x="196" y="324"/>
                    </a:lnTo>
                    <a:close/>
                    <a:moveTo>
                      <a:pt x="196" y="283"/>
                    </a:moveTo>
                    <a:cubicBezTo>
                      <a:pt x="196" y="283"/>
                      <a:pt x="196" y="283"/>
                      <a:pt x="196" y="283"/>
                    </a:cubicBezTo>
                    <a:cubicBezTo>
                      <a:pt x="201" y="287"/>
                      <a:pt x="201" y="287"/>
                      <a:pt x="201" y="287"/>
                    </a:cubicBezTo>
                    <a:cubicBezTo>
                      <a:pt x="201" y="307"/>
                      <a:pt x="201" y="307"/>
                      <a:pt x="201" y="307"/>
                    </a:cubicBezTo>
                    <a:cubicBezTo>
                      <a:pt x="196" y="307"/>
                      <a:pt x="196" y="307"/>
                      <a:pt x="196" y="307"/>
                    </a:cubicBezTo>
                    <a:lnTo>
                      <a:pt x="196" y="283"/>
                    </a:lnTo>
                    <a:close/>
                    <a:moveTo>
                      <a:pt x="196" y="172"/>
                    </a:moveTo>
                    <a:cubicBezTo>
                      <a:pt x="198" y="172"/>
                      <a:pt x="198" y="172"/>
                      <a:pt x="198" y="172"/>
                    </a:cubicBezTo>
                    <a:cubicBezTo>
                      <a:pt x="198" y="136"/>
                      <a:pt x="198" y="136"/>
                      <a:pt x="198" y="136"/>
                    </a:cubicBezTo>
                    <a:cubicBezTo>
                      <a:pt x="199" y="136"/>
                      <a:pt x="200" y="136"/>
                      <a:pt x="201" y="136"/>
                    </a:cubicBezTo>
                    <a:cubicBezTo>
                      <a:pt x="201" y="172"/>
                      <a:pt x="201" y="172"/>
                      <a:pt x="201" y="172"/>
                    </a:cubicBezTo>
                    <a:cubicBezTo>
                      <a:pt x="201" y="172"/>
                      <a:pt x="201" y="172"/>
                      <a:pt x="201" y="172"/>
                    </a:cubicBezTo>
                    <a:cubicBezTo>
                      <a:pt x="201" y="267"/>
                      <a:pt x="201" y="267"/>
                      <a:pt x="201" y="267"/>
                    </a:cubicBezTo>
                    <a:cubicBezTo>
                      <a:pt x="196" y="267"/>
                      <a:pt x="196" y="267"/>
                      <a:pt x="196" y="267"/>
                    </a:cubicBezTo>
                    <a:lnTo>
                      <a:pt x="196" y="172"/>
                    </a:lnTo>
                    <a:close/>
                    <a:moveTo>
                      <a:pt x="199" y="5"/>
                    </a:moveTo>
                    <a:cubicBezTo>
                      <a:pt x="201" y="5"/>
                      <a:pt x="201" y="5"/>
                      <a:pt x="201" y="5"/>
                    </a:cubicBezTo>
                    <a:cubicBezTo>
                      <a:pt x="201" y="45"/>
                      <a:pt x="201" y="45"/>
                      <a:pt x="201" y="45"/>
                    </a:cubicBezTo>
                    <a:cubicBezTo>
                      <a:pt x="200" y="45"/>
                      <a:pt x="199" y="45"/>
                      <a:pt x="199" y="45"/>
                    </a:cubicBezTo>
                    <a:lnTo>
                      <a:pt x="199" y="5"/>
                    </a:lnTo>
                    <a:close/>
                    <a:moveTo>
                      <a:pt x="211" y="61"/>
                    </a:moveTo>
                    <a:cubicBezTo>
                      <a:pt x="217" y="61"/>
                      <a:pt x="221" y="66"/>
                      <a:pt x="221" y="72"/>
                    </a:cubicBezTo>
                    <a:cubicBezTo>
                      <a:pt x="221" y="77"/>
                      <a:pt x="217" y="82"/>
                      <a:pt x="211" y="82"/>
                    </a:cubicBezTo>
                    <a:cubicBezTo>
                      <a:pt x="206" y="82"/>
                      <a:pt x="201" y="77"/>
                      <a:pt x="201" y="72"/>
                    </a:cubicBezTo>
                    <a:cubicBezTo>
                      <a:pt x="201" y="66"/>
                      <a:pt x="206" y="61"/>
                      <a:pt x="211" y="61"/>
                    </a:cubicBezTo>
                    <a:close/>
                    <a:moveTo>
                      <a:pt x="231" y="164"/>
                    </a:moveTo>
                    <a:cubicBezTo>
                      <a:pt x="229" y="164"/>
                      <a:pt x="229" y="164"/>
                      <a:pt x="229" y="164"/>
                    </a:cubicBezTo>
                    <a:cubicBezTo>
                      <a:pt x="216" y="132"/>
                      <a:pt x="216" y="132"/>
                      <a:pt x="216" y="132"/>
                    </a:cubicBezTo>
                    <a:cubicBezTo>
                      <a:pt x="219" y="130"/>
                      <a:pt x="219" y="130"/>
                      <a:pt x="219" y="130"/>
                    </a:cubicBezTo>
                    <a:lnTo>
                      <a:pt x="231" y="164"/>
                    </a:lnTo>
                    <a:close/>
                    <a:moveTo>
                      <a:pt x="232" y="119"/>
                    </a:moveTo>
                    <a:cubicBezTo>
                      <a:pt x="257" y="144"/>
                      <a:pt x="257" y="144"/>
                      <a:pt x="257" y="144"/>
                    </a:cubicBezTo>
                    <a:cubicBezTo>
                      <a:pt x="255" y="145"/>
                      <a:pt x="255" y="145"/>
                      <a:pt x="255" y="145"/>
                    </a:cubicBezTo>
                    <a:cubicBezTo>
                      <a:pt x="231" y="121"/>
                      <a:pt x="231" y="121"/>
                      <a:pt x="231" y="121"/>
                    </a:cubicBezTo>
                    <a:cubicBezTo>
                      <a:pt x="231" y="120"/>
                      <a:pt x="232" y="119"/>
                      <a:pt x="232" y="119"/>
                    </a:cubicBezTo>
                    <a:close/>
                    <a:moveTo>
                      <a:pt x="240" y="103"/>
                    </a:moveTo>
                    <a:cubicBezTo>
                      <a:pt x="272" y="116"/>
                      <a:pt x="272" y="116"/>
                      <a:pt x="272" y="116"/>
                    </a:cubicBezTo>
                    <a:cubicBezTo>
                      <a:pt x="271" y="118"/>
                      <a:pt x="271" y="118"/>
                      <a:pt x="271" y="118"/>
                    </a:cubicBezTo>
                    <a:cubicBezTo>
                      <a:pt x="240" y="105"/>
                      <a:pt x="240" y="105"/>
                      <a:pt x="240" y="105"/>
                    </a:cubicBezTo>
                    <a:cubicBezTo>
                      <a:pt x="240" y="104"/>
                      <a:pt x="240" y="103"/>
                      <a:pt x="240" y="103"/>
                    </a:cubicBezTo>
                    <a:close/>
                    <a:moveTo>
                      <a:pt x="278" y="84"/>
                    </a:moveTo>
                    <a:cubicBezTo>
                      <a:pt x="374" y="84"/>
                      <a:pt x="374" y="84"/>
                      <a:pt x="374" y="84"/>
                    </a:cubicBezTo>
                    <a:cubicBezTo>
                      <a:pt x="374" y="88"/>
                      <a:pt x="374" y="88"/>
                      <a:pt x="374" y="88"/>
                    </a:cubicBezTo>
                    <a:cubicBezTo>
                      <a:pt x="278" y="88"/>
                      <a:pt x="278" y="88"/>
                      <a:pt x="278" y="88"/>
                    </a:cubicBezTo>
                    <a:lnTo>
                      <a:pt x="278" y="84"/>
                    </a:lnTo>
                    <a:close/>
                    <a:moveTo>
                      <a:pt x="359" y="56"/>
                    </a:moveTo>
                    <a:cubicBezTo>
                      <a:pt x="361" y="80"/>
                      <a:pt x="361" y="80"/>
                      <a:pt x="361" y="80"/>
                    </a:cubicBezTo>
                    <a:cubicBezTo>
                      <a:pt x="359" y="80"/>
                      <a:pt x="359" y="80"/>
                      <a:pt x="359" y="80"/>
                    </a:cubicBezTo>
                    <a:cubicBezTo>
                      <a:pt x="357" y="54"/>
                      <a:pt x="357" y="54"/>
                      <a:pt x="357" y="54"/>
                    </a:cubicBezTo>
                    <a:lnTo>
                      <a:pt x="359" y="56"/>
                    </a:lnTo>
                    <a:close/>
                    <a:moveTo>
                      <a:pt x="370" y="68"/>
                    </a:moveTo>
                    <a:cubicBezTo>
                      <a:pt x="397" y="84"/>
                      <a:pt x="397" y="84"/>
                      <a:pt x="397" y="84"/>
                    </a:cubicBezTo>
                    <a:cubicBezTo>
                      <a:pt x="397" y="85"/>
                      <a:pt x="397" y="85"/>
                      <a:pt x="397" y="85"/>
                    </a:cubicBezTo>
                    <a:cubicBezTo>
                      <a:pt x="370" y="72"/>
                      <a:pt x="370" y="72"/>
                      <a:pt x="370" y="72"/>
                    </a:cubicBezTo>
                    <a:lnTo>
                      <a:pt x="370" y="68"/>
                    </a:lnTo>
                    <a:close/>
                    <a:moveTo>
                      <a:pt x="411" y="89"/>
                    </a:moveTo>
                    <a:cubicBezTo>
                      <a:pt x="411" y="93"/>
                      <a:pt x="411" y="93"/>
                      <a:pt x="411" y="93"/>
                    </a:cubicBezTo>
                    <a:cubicBezTo>
                      <a:pt x="381" y="99"/>
                      <a:pt x="381" y="99"/>
                      <a:pt x="381" y="99"/>
                    </a:cubicBezTo>
                    <a:cubicBezTo>
                      <a:pt x="377" y="97"/>
                      <a:pt x="377" y="97"/>
                      <a:pt x="377" y="97"/>
                    </a:cubicBezTo>
                    <a:lnTo>
                      <a:pt x="411" y="89"/>
                    </a:lnTo>
                    <a:close/>
                    <a:moveTo>
                      <a:pt x="430" y="95"/>
                    </a:moveTo>
                    <a:cubicBezTo>
                      <a:pt x="402" y="131"/>
                      <a:pt x="402" y="131"/>
                      <a:pt x="402" y="131"/>
                    </a:cubicBezTo>
                    <a:cubicBezTo>
                      <a:pt x="399" y="127"/>
                      <a:pt x="399" y="127"/>
                      <a:pt x="399" y="127"/>
                    </a:cubicBezTo>
                    <a:cubicBezTo>
                      <a:pt x="427" y="91"/>
                      <a:pt x="427" y="91"/>
                      <a:pt x="427" y="91"/>
                    </a:cubicBezTo>
                    <a:lnTo>
                      <a:pt x="430" y="95"/>
                    </a:lnTo>
                    <a:close/>
                    <a:moveTo>
                      <a:pt x="446" y="98"/>
                    </a:moveTo>
                    <a:cubicBezTo>
                      <a:pt x="431" y="144"/>
                      <a:pt x="431" y="144"/>
                      <a:pt x="431" y="144"/>
                    </a:cubicBezTo>
                    <a:cubicBezTo>
                      <a:pt x="429" y="143"/>
                      <a:pt x="429" y="143"/>
                      <a:pt x="429" y="143"/>
                    </a:cubicBezTo>
                    <a:cubicBezTo>
                      <a:pt x="444" y="96"/>
                      <a:pt x="444" y="96"/>
                      <a:pt x="444" y="96"/>
                    </a:cubicBezTo>
                    <a:lnTo>
                      <a:pt x="446" y="98"/>
                    </a:lnTo>
                    <a:close/>
                    <a:moveTo>
                      <a:pt x="460" y="96"/>
                    </a:moveTo>
                    <a:cubicBezTo>
                      <a:pt x="463" y="96"/>
                      <a:pt x="463" y="96"/>
                      <a:pt x="463" y="96"/>
                    </a:cubicBezTo>
                    <a:cubicBezTo>
                      <a:pt x="463" y="155"/>
                      <a:pt x="463" y="155"/>
                      <a:pt x="463" y="155"/>
                    </a:cubicBezTo>
                    <a:cubicBezTo>
                      <a:pt x="460" y="155"/>
                      <a:pt x="460" y="155"/>
                      <a:pt x="460" y="155"/>
                    </a:cubicBezTo>
                    <a:lnTo>
                      <a:pt x="460" y="96"/>
                    </a:lnTo>
                    <a:close/>
                    <a:moveTo>
                      <a:pt x="206" y="286"/>
                    </a:moveTo>
                    <a:cubicBezTo>
                      <a:pt x="216" y="286"/>
                      <a:pt x="216" y="286"/>
                      <a:pt x="216" y="286"/>
                    </a:cubicBezTo>
                    <a:cubicBezTo>
                      <a:pt x="216" y="307"/>
                      <a:pt x="216" y="307"/>
                      <a:pt x="216" y="307"/>
                    </a:cubicBezTo>
                    <a:cubicBezTo>
                      <a:pt x="206" y="307"/>
                      <a:pt x="206" y="307"/>
                      <a:pt x="206" y="307"/>
                    </a:cubicBezTo>
                    <a:lnTo>
                      <a:pt x="206" y="286"/>
                    </a:lnTo>
                    <a:close/>
                    <a:moveTo>
                      <a:pt x="221" y="279"/>
                    </a:moveTo>
                    <a:cubicBezTo>
                      <a:pt x="226" y="276"/>
                      <a:pt x="226" y="276"/>
                      <a:pt x="226" y="276"/>
                    </a:cubicBezTo>
                    <a:cubicBezTo>
                      <a:pt x="226" y="312"/>
                      <a:pt x="226" y="312"/>
                      <a:pt x="226" y="312"/>
                    </a:cubicBezTo>
                    <a:cubicBezTo>
                      <a:pt x="221" y="309"/>
                      <a:pt x="221" y="309"/>
                      <a:pt x="221" y="309"/>
                    </a:cubicBezTo>
                    <a:lnTo>
                      <a:pt x="221" y="279"/>
                    </a:lnTo>
                    <a:close/>
                    <a:moveTo>
                      <a:pt x="345" y="260"/>
                    </a:moveTo>
                    <a:cubicBezTo>
                      <a:pt x="345" y="236"/>
                      <a:pt x="345" y="236"/>
                      <a:pt x="345" y="236"/>
                    </a:cubicBezTo>
                    <a:cubicBezTo>
                      <a:pt x="348" y="236"/>
                      <a:pt x="348" y="236"/>
                      <a:pt x="348" y="236"/>
                    </a:cubicBezTo>
                    <a:cubicBezTo>
                      <a:pt x="349" y="257"/>
                      <a:pt x="349" y="257"/>
                      <a:pt x="349" y="257"/>
                    </a:cubicBezTo>
                    <a:cubicBezTo>
                      <a:pt x="364" y="285"/>
                      <a:pt x="364" y="285"/>
                      <a:pt x="364" y="285"/>
                    </a:cubicBezTo>
                    <a:lnTo>
                      <a:pt x="345" y="260"/>
                    </a:lnTo>
                    <a:close/>
                    <a:moveTo>
                      <a:pt x="397" y="192"/>
                    </a:moveTo>
                    <a:cubicBezTo>
                      <a:pt x="397" y="182"/>
                      <a:pt x="397" y="182"/>
                      <a:pt x="397" y="182"/>
                    </a:cubicBezTo>
                    <a:cubicBezTo>
                      <a:pt x="400" y="182"/>
                      <a:pt x="400" y="182"/>
                      <a:pt x="400" y="182"/>
                    </a:cubicBezTo>
                    <a:cubicBezTo>
                      <a:pt x="409" y="190"/>
                      <a:pt x="409" y="190"/>
                      <a:pt x="409" y="190"/>
                    </a:cubicBezTo>
                    <a:cubicBezTo>
                      <a:pt x="407" y="204"/>
                      <a:pt x="407" y="204"/>
                      <a:pt x="407" y="204"/>
                    </a:cubicBezTo>
                    <a:cubicBezTo>
                      <a:pt x="398" y="210"/>
                      <a:pt x="398" y="210"/>
                      <a:pt x="398" y="210"/>
                    </a:cubicBezTo>
                    <a:cubicBezTo>
                      <a:pt x="394" y="210"/>
                      <a:pt x="394" y="210"/>
                      <a:pt x="394" y="210"/>
                    </a:cubicBezTo>
                    <a:cubicBezTo>
                      <a:pt x="394" y="204"/>
                      <a:pt x="394" y="204"/>
                      <a:pt x="394" y="204"/>
                    </a:cubicBezTo>
                    <a:cubicBezTo>
                      <a:pt x="399" y="204"/>
                      <a:pt x="399" y="204"/>
                      <a:pt x="399" y="204"/>
                    </a:cubicBezTo>
                    <a:cubicBezTo>
                      <a:pt x="399" y="202"/>
                      <a:pt x="399" y="202"/>
                      <a:pt x="399" y="202"/>
                    </a:cubicBezTo>
                    <a:cubicBezTo>
                      <a:pt x="394" y="202"/>
                      <a:pt x="394" y="202"/>
                      <a:pt x="394" y="202"/>
                    </a:cubicBezTo>
                    <a:cubicBezTo>
                      <a:pt x="394" y="192"/>
                      <a:pt x="394" y="192"/>
                      <a:pt x="394" y="192"/>
                    </a:cubicBezTo>
                    <a:lnTo>
                      <a:pt x="397" y="192"/>
                    </a:lnTo>
                    <a:close/>
                    <a:moveTo>
                      <a:pt x="406" y="220"/>
                    </a:moveTo>
                    <a:cubicBezTo>
                      <a:pt x="400" y="220"/>
                      <a:pt x="400" y="220"/>
                      <a:pt x="400" y="220"/>
                    </a:cubicBezTo>
                    <a:cubicBezTo>
                      <a:pt x="400" y="212"/>
                      <a:pt x="400" y="212"/>
                      <a:pt x="400" y="212"/>
                    </a:cubicBezTo>
                    <a:cubicBezTo>
                      <a:pt x="412" y="206"/>
                      <a:pt x="412" y="206"/>
                      <a:pt x="412" y="206"/>
                    </a:cubicBezTo>
                    <a:lnTo>
                      <a:pt x="406" y="220"/>
                    </a:lnTo>
                    <a:close/>
                    <a:moveTo>
                      <a:pt x="413" y="497"/>
                    </a:moveTo>
                    <a:cubicBezTo>
                      <a:pt x="426" y="429"/>
                      <a:pt x="426" y="429"/>
                      <a:pt x="426" y="429"/>
                    </a:cubicBezTo>
                    <a:cubicBezTo>
                      <a:pt x="422" y="403"/>
                      <a:pt x="422" y="403"/>
                      <a:pt x="422" y="403"/>
                    </a:cubicBezTo>
                    <a:cubicBezTo>
                      <a:pt x="411" y="451"/>
                      <a:pt x="411" y="451"/>
                      <a:pt x="411" y="451"/>
                    </a:cubicBezTo>
                    <a:cubicBezTo>
                      <a:pt x="405" y="451"/>
                      <a:pt x="405" y="451"/>
                      <a:pt x="405" y="451"/>
                    </a:cubicBezTo>
                    <a:cubicBezTo>
                      <a:pt x="405" y="408"/>
                      <a:pt x="405" y="408"/>
                      <a:pt x="405" y="408"/>
                    </a:cubicBezTo>
                    <a:cubicBezTo>
                      <a:pt x="423" y="395"/>
                      <a:pt x="423" y="395"/>
                      <a:pt x="423" y="395"/>
                    </a:cubicBezTo>
                    <a:cubicBezTo>
                      <a:pt x="432" y="320"/>
                      <a:pt x="432" y="320"/>
                      <a:pt x="432" y="320"/>
                    </a:cubicBezTo>
                    <a:cubicBezTo>
                      <a:pt x="397" y="401"/>
                      <a:pt x="397" y="401"/>
                      <a:pt x="397" y="401"/>
                    </a:cubicBezTo>
                    <a:cubicBezTo>
                      <a:pt x="395" y="401"/>
                      <a:pt x="395" y="401"/>
                      <a:pt x="395" y="401"/>
                    </a:cubicBezTo>
                    <a:cubicBezTo>
                      <a:pt x="394" y="351"/>
                      <a:pt x="394" y="351"/>
                      <a:pt x="394" y="351"/>
                    </a:cubicBezTo>
                    <a:cubicBezTo>
                      <a:pt x="406" y="321"/>
                      <a:pt x="406" y="321"/>
                      <a:pt x="406" y="321"/>
                    </a:cubicBezTo>
                    <a:cubicBezTo>
                      <a:pt x="385" y="302"/>
                      <a:pt x="385" y="302"/>
                      <a:pt x="385" y="302"/>
                    </a:cubicBezTo>
                    <a:cubicBezTo>
                      <a:pt x="405" y="281"/>
                      <a:pt x="405" y="281"/>
                      <a:pt x="405" y="281"/>
                    </a:cubicBezTo>
                    <a:cubicBezTo>
                      <a:pt x="412" y="284"/>
                      <a:pt x="412" y="284"/>
                      <a:pt x="412" y="284"/>
                    </a:cubicBezTo>
                    <a:cubicBezTo>
                      <a:pt x="403" y="302"/>
                      <a:pt x="403" y="302"/>
                      <a:pt x="403" y="302"/>
                    </a:cubicBezTo>
                    <a:cubicBezTo>
                      <a:pt x="425" y="319"/>
                      <a:pt x="425" y="319"/>
                      <a:pt x="425" y="319"/>
                    </a:cubicBezTo>
                    <a:cubicBezTo>
                      <a:pt x="455" y="296"/>
                      <a:pt x="455" y="296"/>
                      <a:pt x="455" y="296"/>
                    </a:cubicBezTo>
                    <a:cubicBezTo>
                      <a:pt x="478" y="218"/>
                      <a:pt x="478" y="218"/>
                      <a:pt x="478" y="218"/>
                    </a:cubicBezTo>
                    <a:cubicBezTo>
                      <a:pt x="468" y="184"/>
                      <a:pt x="468" y="184"/>
                      <a:pt x="468" y="184"/>
                    </a:cubicBezTo>
                    <a:cubicBezTo>
                      <a:pt x="481" y="173"/>
                      <a:pt x="481" y="173"/>
                      <a:pt x="481" y="173"/>
                    </a:cubicBezTo>
                    <a:cubicBezTo>
                      <a:pt x="485" y="167"/>
                      <a:pt x="485" y="167"/>
                      <a:pt x="485" y="167"/>
                    </a:cubicBezTo>
                    <a:cubicBezTo>
                      <a:pt x="484" y="167"/>
                      <a:pt x="484" y="167"/>
                      <a:pt x="484" y="167"/>
                    </a:cubicBezTo>
                    <a:cubicBezTo>
                      <a:pt x="484" y="167"/>
                      <a:pt x="484" y="167"/>
                      <a:pt x="484" y="167"/>
                    </a:cubicBezTo>
                    <a:cubicBezTo>
                      <a:pt x="461" y="176"/>
                      <a:pt x="461" y="176"/>
                      <a:pt x="461" y="176"/>
                    </a:cubicBezTo>
                    <a:cubicBezTo>
                      <a:pt x="457" y="226"/>
                      <a:pt x="457" y="226"/>
                      <a:pt x="457" y="226"/>
                    </a:cubicBezTo>
                    <a:cubicBezTo>
                      <a:pt x="416" y="228"/>
                      <a:pt x="416" y="228"/>
                      <a:pt x="416" y="228"/>
                    </a:cubicBezTo>
                    <a:cubicBezTo>
                      <a:pt x="460" y="233"/>
                      <a:pt x="460" y="233"/>
                      <a:pt x="460" y="233"/>
                    </a:cubicBezTo>
                    <a:cubicBezTo>
                      <a:pt x="415" y="240"/>
                      <a:pt x="415" y="240"/>
                      <a:pt x="415" y="240"/>
                    </a:cubicBezTo>
                    <a:cubicBezTo>
                      <a:pt x="421" y="255"/>
                      <a:pt x="421" y="255"/>
                      <a:pt x="421" y="255"/>
                    </a:cubicBezTo>
                    <a:cubicBezTo>
                      <a:pt x="412" y="265"/>
                      <a:pt x="412" y="265"/>
                      <a:pt x="412" y="265"/>
                    </a:cubicBezTo>
                    <a:cubicBezTo>
                      <a:pt x="393" y="258"/>
                      <a:pt x="393" y="258"/>
                      <a:pt x="393" y="258"/>
                    </a:cubicBezTo>
                    <a:cubicBezTo>
                      <a:pt x="376" y="267"/>
                      <a:pt x="376" y="267"/>
                      <a:pt x="376" y="267"/>
                    </a:cubicBezTo>
                    <a:cubicBezTo>
                      <a:pt x="367" y="256"/>
                      <a:pt x="367" y="256"/>
                      <a:pt x="367" y="256"/>
                    </a:cubicBezTo>
                    <a:cubicBezTo>
                      <a:pt x="379" y="222"/>
                      <a:pt x="379" y="222"/>
                      <a:pt x="379" y="222"/>
                    </a:cubicBezTo>
                    <a:cubicBezTo>
                      <a:pt x="384" y="222"/>
                      <a:pt x="384" y="222"/>
                      <a:pt x="384" y="222"/>
                    </a:cubicBezTo>
                    <a:cubicBezTo>
                      <a:pt x="386" y="251"/>
                      <a:pt x="386" y="251"/>
                      <a:pt x="386" y="251"/>
                    </a:cubicBezTo>
                    <a:cubicBezTo>
                      <a:pt x="393" y="230"/>
                      <a:pt x="393" y="230"/>
                      <a:pt x="393" y="230"/>
                    </a:cubicBezTo>
                    <a:cubicBezTo>
                      <a:pt x="410" y="232"/>
                      <a:pt x="410" y="232"/>
                      <a:pt x="410" y="232"/>
                    </a:cubicBezTo>
                    <a:cubicBezTo>
                      <a:pt x="403" y="228"/>
                      <a:pt x="403" y="228"/>
                      <a:pt x="403" y="228"/>
                    </a:cubicBezTo>
                    <a:cubicBezTo>
                      <a:pt x="414" y="228"/>
                      <a:pt x="414" y="228"/>
                      <a:pt x="414" y="228"/>
                    </a:cubicBezTo>
                    <a:cubicBezTo>
                      <a:pt x="411" y="220"/>
                      <a:pt x="411" y="220"/>
                      <a:pt x="411" y="220"/>
                    </a:cubicBezTo>
                    <a:cubicBezTo>
                      <a:pt x="418" y="210"/>
                      <a:pt x="418" y="210"/>
                      <a:pt x="418" y="210"/>
                    </a:cubicBezTo>
                    <a:cubicBezTo>
                      <a:pt x="420" y="188"/>
                      <a:pt x="420" y="188"/>
                      <a:pt x="420" y="188"/>
                    </a:cubicBezTo>
                    <a:cubicBezTo>
                      <a:pt x="405" y="176"/>
                      <a:pt x="405" y="176"/>
                      <a:pt x="405" y="176"/>
                    </a:cubicBezTo>
                    <a:cubicBezTo>
                      <a:pt x="393" y="176"/>
                      <a:pt x="393" y="176"/>
                      <a:pt x="393" y="176"/>
                    </a:cubicBezTo>
                    <a:cubicBezTo>
                      <a:pt x="383" y="184"/>
                      <a:pt x="383" y="184"/>
                      <a:pt x="383" y="184"/>
                    </a:cubicBezTo>
                    <a:cubicBezTo>
                      <a:pt x="380" y="122"/>
                      <a:pt x="380" y="122"/>
                      <a:pt x="380" y="122"/>
                    </a:cubicBezTo>
                    <a:cubicBezTo>
                      <a:pt x="377" y="118"/>
                      <a:pt x="377" y="118"/>
                      <a:pt x="377" y="118"/>
                    </a:cubicBezTo>
                    <a:cubicBezTo>
                      <a:pt x="374" y="221"/>
                      <a:pt x="374" y="221"/>
                      <a:pt x="374" y="221"/>
                    </a:cubicBezTo>
                    <a:cubicBezTo>
                      <a:pt x="367" y="234"/>
                      <a:pt x="367" y="234"/>
                      <a:pt x="367" y="234"/>
                    </a:cubicBezTo>
                    <a:cubicBezTo>
                      <a:pt x="367" y="234"/>
                      <a:pt x="366" y="232"/>
                      <a:pt x="364" y="225"/>
                    </a:cubicBezTo>
                    <a:cubicBezTo>
                      <a:pt x="362" y="219"/>
                      <a:pt x="365" y="200"/>
                      <a:pt x="365" y="200"/>
                    </a:cubicBezTo>
                    <a:cubicBezTo>
                      <a:pt x="372" y="120"/>
                      <a:pt x="372" y="120"/>
                      <a:pt x="372" y="120"/>
                    </a:cubicBezTo>
                    <a:cubicBezTo>
                      <a:pt x="366" y="127"/>
                      <a:pt x="366" y="127"/>
                      <a:pt x="366" y="127"/>
                    </a:cubicBezTo>
                    <a:cubicBezTo>
                      <a:pt x="362" y="176"/>
                      <a:pt x="362" y="176"/>
                      <a:pt x="362" y="176"/>
                    </a:cubicBezTo>
                    <a:cubicBezTo>
                      <a:pt x="344" y="189"/>
                      <a:pt x="344" y="189"/>
                      <a:pt x="344" y="189"/>
                    </a:cubicBezTo>
                    <a:cubicBezTo>
                      <a:pt x="339" y="216"/>
                      <a:pt x="339" y="216"/>
                      <a:pt x="339" y="216"/>
                    </a:cubicBezTo>
                    <a:cubicBezTo>
                      <a:pt x="347" y="195"/>
                      <a:pt x="347" y="195"/>
                      <a:pt x="347" y="195"/>
                    </a:cubicBezTo>
                    <a:cubicBezTo>
                      <a:pt x="360" y="188"/>
                      <a:pt x="360" y="188"/>
                      <a:pt x="360" y="188"/>
                    </a:cubicBezTo>
                    <a:cubicBezTo>
                      <a:pt x="359" y="201"/>
                      <a:pt x="359" y="201"/>
                      <a:pt x="359" y="201"/>
                    </a:cubicBezTo>
                    <a:cubicBezTo>
                      <a:pt x="349" y="207"/>
                      <a:pt x="349" y="207"/>
                      <a:pt x="349" y="207"/>
                    </a:cubicBezTo>
                    <a:cubicBezTo>
                      <a:pt x="331" y="230"/>
                      <a:pt x="331" y="230"/>
                      <a:pt x="331" y="230"/>
                    </a:cubicBezTo>
                    <a:cubicBezTo>
                      <a:pt x="329" y="270"/>
                      <a:pt x="329" y="270"/>
                      <a:pt x="329" y="270"/>
                    </a:cubicBezTo>
                    <a:cubicBezTo>
                      <a:pt x="369" y="305"/>
                      <a:pt x="369" y="305"/>
                      <a:pt x="369" y="305"/>
                    </a:cubicBezTo>
                    <a:cubicBezTo>
                      <a:pt x="361" y="327"/>
                      <a:pt x="361" y="327"/>
                      <a:pt x="361" y="327"/>
                    </a:cubicBezTo>
                    <a:cubicBezTo>
                      <a:pt x="394" y="351"/>
                      <a:pt x="394" y="351"/>
                      <a:pt x="394" y="351"/>
                    </a:cubicBezTo>
                    <a:cubicBezTo>
                      <a:pt x="386" y="356"/>
                      <a:pt x="386" y="356"/>
                      <a:pt x="386" y="356"/>
                    </a:cubicBezTo>
                    <a:cubicBezTo>
                      <a:pt x="349" y="337"/>
                      <a:pt x="349" y="337"/>
                      <a:pt x="349" y="337"/>
                    </a:cubicBezTo>
                    <a:cubicBezTo>
                      <a:pt x="361" y="327"/>
                      <a:pt x="361" y="327"/>
                      <a:pt x="361" y="327"/>
                    </a:cubicBezTo>
                    <a:cubicBezTo>
                      <a:pt x="289" y="318"/>
                      <a:pt x="289" y="318"/>
                      <a:pt x="289" y="318"/>
                    </a:cubicBezTo>
                    <a:cubicBezTo>
                      <a:pt x="252" y="337"/>
                      <a:pt x="252" y="337"/>
                      <a:pt x="252" y="337"/>
                    </a:cubicBezTo>
                    <a:cubicBezTo>
                      <a:pt x="252" y="350"/>
                      <a:pt x="252" y="350"/>
                      <a:pt x="252" y="350"/>
                    </a:cubicBezTo>
                    <a:cubicBezTo>
                      <a:pt x="252" y="367"/>
                      <a:pt x="252" y="367"/>
                      <a:pt x="252" y="367"/>
                    </a:cubicBezTo>
                    <a:cubicBezTo>
                      <a:pt x="229" y="367"/>
                      <a:pt x="229" y="367"/>
                      <a:pt x="229" y="367"/>
                    </a:cubicBezTo>
                    <a:cubicBezTo>
                      <a:pt x="220" y="351"/>
                      <a:pt x="220" y="351"/>
                      <a:pt x="220" y="351"/>
                    </a:cubicBezTo>
                    <a:cubicBezTo>
                      <a:pt x="206" y="351"/>
                      <a:pt x="206" y="351"/>
                      <a:pt x="206" y="351"/>
                    </a:cubicBezTo>
                    <a:cubicBezTo>
                      <a:pt x="206" y="326"/>
                      <a:pt x="206" y="326"/>
                      <a:pt x="206" y="326"/>
                    </a:cubicBezTo>
                    <a:cubicBezTo>
                      <a:pt x="226" y="326"/>
                      <a:pt x="226" y="326"/>
                      <a:pt x="226" y="326"/>
                    </a:cubicBezTo>
                    <a:cubicBezTo>
                      <a:pt x="226" y="326"/>
                      <a:pt x="226" y="326"/>
                      <a:pt x="227" y="326"/>
                    </a:cubicBezTo>
                    <a:cubicBezTo>
                      <a:pt x="231" y="326"/>
                      <a:pt x="235" y="323"/>
                      <a:pt x="235" y="318"/>
                    </a:cubicBezTo>
                    <a:cubicBezTo>
                      <a:pt x="235" y="318"/>
                      <a:pt x="235" y="318"/>
                      <a:pt x="235" y="318"/>
                    </a:cubicBezTo>
                    <a:cubicBezTo>
                      <a:pt x="235" y="315"/>
                      <a:pt x="235" y="315"/>
                      <a:pt x="235" y="315"/>
                    </a:cubicBezTo>
                    <a:cubicBezTo>
                      <a:pt x="235" y="315"/>
                      <a:pt x="235" y="315"/>
                      <a:pt x="235" y="315"/>
                    </a:cubicBezTo>
                    <a:cubicBezTo>
                      <a:pt x="235" y="286"/>
                      <a:pt x="235" y="286"/>
                      <a:pt x="235" y="286"/>
                    </a:cubicBezTo>
                    <a:cubicBezTo>
                      <a:pt x="235" y="286"/>
                      <a:pt x="235" y="286"/>
                      <a:pt x="235" y="286"/>
                    </a:cubicBezTo>
                    <a:cubicBezTo>
                      <a:pt x="235" y="275"/>
                      <a:pt x="235" y="275"/>
                      <a:pt x="235" y="275"/>
                    </a:cubicBezTo>
                    <a:cubicBezTo>
                      <a:pt x="235" y="275"/>
                      <a:pt x="235" y="275"/>
                      <a:pt x="235" y="275"/>
                    </a:cubicBezTo>
                    <a:cubicBezTo>
                      <a:pt x="235" y="270"/>
                      <a:pt x="231" y="266"/>
                      <a:pt x="227" y="266"/>
                    </a:cubicBezTo>
                    <a:cubicBezTo>
                      <a:pt x="227" y="266"/>
                      <a:pt x="226" y="266"/>
                      <a:pt x="226" y="266"/>
                    </a:cubicBezTo>
                    <a:cubicBezTo>
                      <a:pt x="206" y="266"/>
                      <a:pt x="206" y="266"/>
                      <a:pt x="206" y="266"/>
                    </a:cubicBezTo>
                    <a:cubicBezTo>
                      <a:pt x="206" y="172"/>
                      <a:pt x="206" y="172"/>
                      <a:pt x="206" y="172"/>
                    </a:cubicBezTo>
                    <a:cubicBezTo>
                      <a:pt x="204" y="172"/>
                      <a:pt x="204" y="172"/>
                      <a:pt x="204" y="172"/>
                    </a:cubicBezTo>
                    <a:cubicBezTo>
                      <a:pt x="204" y="138"/>
                      <a:pt x="204" y="138"/>
                      <a:pt x="204" y="138"/>
                    </a:cubicBezTo>
                    <a:cubicBezTo>
                      <a:pt x="206" y="138"/>
                      <a:pt x="207" y="137"/>
                      <a:pt x="208" y="137"/>
                    </a:cubicBezTo>
                    <a:cubicBezTo>
                      <a:pt x="220" y="169"/>
                      <a:pt x="220" y="169"/>
                      <a:pt x="220" y="169"/>
                    </a:cubicBezTo>
                    <a:cubicBezTo>
                      <a:pt x="218" y="170"/>
                      <a:pt x="218" y="170"/>
                      <a:pt x="218" y="170"/>
                    </a:cubicBezTo>
                    <a:cubicBezTo>
                      <a:pt x="218" y="170"/>
                      <a:pt x="218" y="170"/>
                      <a:pt x="218" y="170"/>
                    </a:cubicBezTo>
                    <a:cubicBezTo>
                      <a:pt x="220" y="174"/>
                      <a:pt x="220" y="174"/>
                      <a:pt x="220" y="174"/>
                    </a:cubicBezTo>
                    <a:cubicBezTo>
                      <a:pt x="238" y="167"/>
                      <a:pt x="238" y="167"/>
                      <a:pt x="238" y="167"/>
                    </a:cubicBezTo>
                    <a:cubicBezTo>
                      <a:pt x="237" y="163"/>
                      <a:pt x="237" y="163"/>
                      <a:pt x="237" y="163"/>
                    </a:cubicBezTo>
                    <a:cubicBezTo>
                      <a:pt x="235" y="163"/>
                      <a:pt x="235" y="163"/>
                      <a:pt x="235" y="163"/>
                    </a:cubicBezTo>
                    <a:cubicBezTo>
                      <a:pt x="222" y="131"/>
                      <a:pt x="222" y="131"/>
                      <a:pt x="222" y="131"/>
                    </a:cubicBezTo>
                    <a:cubicBezTo>
                      <a:pt x="223" y="130"/>
                      <a:pt x="224" y="130"/>
                      <a:pt x="225" y="129"/>
                    </a:cubicBezTo>
                    <a:cubicBezTo>
                      <a:pt x="250" y="153"/>
                      <a:pt x="250" y="153"/>
                      <a:pt x="250" y="153"/>
                    </a:cubicBezTo>
                    <a:cubicBezTo>
                      <a:pt x="248" y="155"/>
                      <a:pt x="248" y="155"/>
                      <a:pt x="248" y="155"/>
                    </a:cubicBezTo>
                    <a:cubicBezTo>
                      <a:pt x="248" y="155"/>
                      <a:pt x="248" y="155"/>
                      <a:pt x="248" y="155"/>
                    </a:cubicBezTo>
                    <a:cubicBezTo>
                      <a:pt x="251" y="158"/>
                      <a:pt x="251" y="158"/>
                      <a:pt x="251" y="158"/>
                    </a:cubicBezTo>
                    <a:cubicBezTo>
                      <a:pt x="265" y="144"/>
                      <a:pt x="265" y="144"/>
                      <a:pt x="265" y="144"/>
                    </a:cubicBezTo>
                    <a:cubicBezTo>
                      <a:pt x="262" y="141"/>
                      <a:pt x="262" y="141"/>
                      <a:pt x="262" y="141"/>
                    </a:cubicBezTo>
                    <a:cubicBezTo>
                      <a:pt x="260" y="142"/>
                      <a:pt x="260" y="142"/>
                      <a:pt x="260" y="142"/>
                    </a:cubicBezTo>
                    <a:cubicBezTo>
                      <a:pt x="235" y="118"/>
                      <a:pt x="235" y="118"/>
                      <a:pt x="235" y="118"/>
                    </a:cubicBezTo>
                    <a:cubicBezTo>
                      <a:pt x="236" y="117"/>
                      <a:pt x="237" y="116"/>
                      <a:pt x="237" y="115"/>
                    </a:cubicBezTo>
                    <a:cubicBezTo>
                      <a:pt x="270" y="128"/>
                      <a:pt x="270" y="128"/>
                      <a:pt x="270" y="128"/>
                    </a:cubicBezTo>
                    <a:cubicBezTo>
                      <a:pt x="269" y="131"/>
                      <a:pt x="269" y="131"/>
                      <a:pt x="269" y="131"/>
                    </a:cubicBezTo>
                    <a:cubicBezTo>
                      <a:pt x="269" y="131"/>
                      <a:pt x="269" y="131"/>
                      <a:pt x="269" y="131"/>
                    </a:cubicBezTo>
                    <a:cubicBezTo>
                      <a:pt x="273" y="132"/>
                      <a:pt x="273" y="132"/>
                      <a:pt x="273" y="132"/>
                    </a:cubicBezTo>
                    <a:cubicBezTo>
                      <a:pt x="281" y="114"/>
                      <a:pt x="281" y="114"/>
                      <a:pt x="281" y="114"/>
                    </a:cubicBezTo>
                    <a:cubicBezTo>
                      <a:pt x="277" y="112"/>
                      <a:pt x="277" y="112"/>
                      <a:pt x="277" y="112"/>
                    </a:cubicBezTo>
                    <a:cubicBezTo>
                      <a:pt x="276" y="114"/>
                      <a:pt x="276" y="114"/>
                      <a:pt x="276" y="114"/>
                    </a:cubicBezTo>
                    <a:cubicBezTo>
                      <a:pt x="243" y="101"/>
                      <a:pt x="243" y="101"/>
                      <a:pt x="243" y="101"/>
                    </a:cubicBezTo>
                    <a:cubicBezTo>
                      <a:pt x="243" y="100"/>
                      <a:pt x="243" y="99"/>
                      <a:pt x="243" y="98"/>
                    </a:cubicBezTo>
                    <a:cubicBezTo>
                      <a:pt x="278" y="98"/>
                      <a:pt x="278" y="98"/>
                      <a:pt x="278" y="98"/>
                    </a:cubicBezTo>
                    <a:cubicBezTo>
                      <a:pt x="278" y="100"/>
                      <a:pt x="278" y="100"/>
                      <a:pt x="278" y="100"/>
                    </a:cubicBezTo>
                    <a:cubicBezTo>
                      <a:pt x="368" y="100"/>
                      <a:pt x="368" y="100"/>
                      <a:pt x="368" y="100"/>
                    </a:cubicBezTo>
                    <a:cubicBezTo>
                      <a:pt x="368" y="101"/>
                      <a:pt x="368" y="103"/>
                      <a:pt x="369" y="105"/>
                    </a:cubicBezTo>
                    <a:cubicBezTo>
                      <a:pt x="371" y="109"/>
                      <a:pt x="373" y="112"/>
                      <a:pt x="374" y="112"/>
                    </a:cubicBezTo>
                    <a:cubicBezTo>
                      <a:pt x="374" y="112"/>
                      <a:pt x="374" y="112"/>
                      <a:pt x="374" y="112"/>
                    </a:cubicBezTo>
                    <a:cubicBezTo>
                      <a:pt x="374" y="112"/>
                      <a:pt x="374" y="112"/>
                      <a:pt x="374" y="112"/>
                    </a:cubicBezTo>
                    <a:cubicBezTo>
                      <a:pt x="406" y="100"/>
                      <a:pt x="406" y="100"/>
                      <a:pt x="406" y="100"/>
                    </a:cubicBezTo>
                    <a:cubicBezTo>
                      <a:pt x="415" y="100"/>
                      <a:pt x="415" y="100"/>
                      <a:pt x="415" y="10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0"/>
                      <a:pt x="393" y="130"/>
                      <a:pt x="393" y="130"/>
                    </a:cubicBezTo>
                    <a:cubicBezTo>
                      <a:pt x="393" y="131"/>
                      <a:pt x="395" y="134"/>
                      <a:pt x="398" y="137"/>
                    </a:cubicBezTo>
                    <a:cubicBezTo>
                      <a:pt x="402" y="139"/>
                      <a:pt x="405" y="140"/>
                      <a:pt x="406" y="139"/>
                    </a:cubicBezTo>
                    <a:cubicBezTo>
                      <a:pt x="406" y="139"/>
                      <a:pt x="406" y="139"/>
                      <a:pt x="406" y="139"/>
                    </a:cubicBezTo>
                    <a:cubicBezTo>
                      <a:pt x="438" y="100"/>
                      <a:pt x="438" y="100"/>
                      <a:pt x="438" y="100"/>
                    </a:cubicBezTo>
                    <a:cubicBezTo>
                      <a:pt x="438" y="100"/>
                      <a:pt x="438" y="100"/>
                      <a:pt x="438" y="100"/>
                    </a:cubicBezTo>
                    <a:cubicBezTo>
                      <a:pt x="422" y="147"/>
                      <a:pt x="422" y="147"/>
                      <a:pt x="422" y="147"/>
                    </a:cubicBezTo>
                    <a:cubicBezTo>
                      <a:pt x="422" y="147"/>
                      <a:pt x="422" y="147"/>
                      <a:pt x="422" y="147"/>
                    </a:cubicBezTo>
                    <a:cubicBezTo>
                      <a:pt x="422" y="147"/>
                      <a:pt x="422" y="147"/>
                      <a:pt x="422" y="147"/>
                    </a:cubicBezTo>
                    <a:cubicBezTo>
                      <a:pt x="422" y="149"/>
                      <a:pt x="425" y="151"/>
                      <a:pt x="429" y="153"/>
                    </a:cubicBezTo>
                    <a:cubicBezTo>
                      <a:pt x="434" y="154"/>
                      <a:pt x="437" y="155"/>
                      <a:pt x="438" y="154"/>
                    </a:cubicBezTo>
                    <a:cubicBezTo>
                      <a:pt x="438" y="154"/>
                      <a:pt x="438" y="154"/>
                      <a:pt x="438" y="154"/>
                    </a:cubicBezTo>
                    <a:cubicBezTo>
                      <a:pt x="438" y="154"/>
                      <a:pt x="438" y="154"/>
                      <a:pt x="438" y="154"/>
                    </a:cubicBezTo>
                    <a:cubicBezTo>
                      <a:pt x="438" y="154"/>
                      <a:pt x="438" y="153"/>
                      <a:pt x="438" y="153"/>
                    </a:cubicBezTo>
                    <a:cubicBezTo>
                      <a:pt x="438" y="153"/>
                      <a:pt x="438" y="153"/>
                      <a:pt x="438" y="153"/>
                    </a:cubicBezTo>
                    <a:cubicBezTo>
                      <a:pt x="456" y="100"/>
                      <a:pt x="456" y="100"/>
                      <a:pt x="456" y="100"/>
                    </a:cubicBezTo>
                    <a:cubicBezTo>
                      <a:pt x="456" y="100"/>
                      <a:pt x="456" y="100"/>
                      <a:pt x="456" y="100"/>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6" y="159"/>
                      <a:pt x="456" y="159"/>
                      <a:pt x="456" y="159"/>
                    </a:cubicBezTo>
                    <a:cubicBezTo>
                      <a:pt x="457" y="160"/>
                      <a:pt x="461" y="161"/>
                      <a:pt x="465" y="161"/>
                    </a:cubicBezTo>
                    <a:cubicBezTo>
                      <a:pt x="470" y="161"/>
                      <a:pt x="474" y="160"/>
                      <a:pt x="474" y="159"/>
                    </a:cubicBezTo>
                    <a:cubicBezTo>
                      <a:pt x="474" y="159"/>
                      <a:pt x="474" y="159"/>
                      <a:pt x="474" y="159"/>
                    </a:cubicBezTo>
                    <a:cubicBezTo>
                      <a:pt x="474" y="159"/>
                      <a:pt x="474" y="159"/>
                      <a:pt x="474" y="159"/>
                    </a:cubicBezTo>
                    <a:cubicBezTo>
                      <a:pt x="474" y="159"/>
                      <a:pt x="474" y="159"/>
                      <a:pt x="474" y="159"/>
                    </a:cubicBezTo>
                    <a:cubicBezTo>
                      <a:pt x="474" y="159"/>
                      <a:pt x="474" y="159"/>
                      <a:pt x="474" y="159"/>
                    </a:cubicBezTo>
                    <a:cubicBezTo>
                      <a:pt x="474" y="100"/>
                      <a:pt x="474" y="100"/>
                      <a:pt x="474" y="100"/>
                    </a:cubicBezTo>
                    <a:cubicBezTo>
                      <a:pt x="481" y="100"/>
                      <a:pt x="481" y="100"/>
                      <a:pt x="481" y="100"/>
                    </a:cubicBezTo>
                    <a:cubicBezTo>
                      <a:pt x="481" y="88"/>
                      <a:pt x="481" y="88"/>
                      <a:pt x="481" y="88"/>
                    </a:cubicBezTo>
                    <a:cubicBezTo>
                      <a:pt x="412" y="88"/>
                      <a:pt x="412" y="88"/>
                      <a:pt x="412" y="88"/>
                    </a:cubicBezTo>
                    <a:cubicBezTo>
                      <a:pt x="412" y="84"/>
                      <a:pt x="412" y="84"/>
                      <a:pt x="412" y="84"/>
                    </a:cubicBezTo>
                    <a:cubicBezTo>
                      <a:pt x="481" y="84"/>
                      <a:pt x="481" y="84"/>
                      <a:pt x="481" y="84"/>
                    </a:cubicBezTo>
                    <a:cubicBezTo>
                      <a:pt x="481" y="80"/>
                      <a:pt x="481" y="80"/>
                      <a:pt x="481" y="80"/>
                    </a:cubicBezTo>
                    <a:cubicBezTo>
                      <a:pt x="455" y="80"/>
                      <a:pt x="455" y="80"/>
                      <a:pt x="455" y="80"/>
                    </a:cubicBezTo>
                    <a:cubicBezTo>
                      <a:pt x="455" y="80"/>
                      <a:pt x="455" y="80"/>
                      <a:pt x="455" y="80"/>
                    </a:cubicBezTo>
                    <a:cubicBezTo>
                      <a:pt x="411" y="80"/>
                      <a:pt x="411" y="80"/>
                      <a:pt x="411" y="80"/>
                    </a:cubicBezTo>
                    <a:cubicBezTo>
                      <a:pt x="404" y="79"/>
                      <a:pt x="385" y="75"/>
                      <a:pt x="373" y="63"/>
                    </a:cubicBezTo>
                    <a:cubicBezTo>
                      <a:pt x="357" y="46"/>
                      <a:pt x="356" y="34"/>
                      <a:pt x="356" y="34"/>
                    </a:cubicBezTo>
                    <a:cubicBezTo>
                      <a:pt x="353" y="34"/>
                      <a:pt x="353" y="34"/>
                      <a:pt x="353" y="34"/>
                    </a:cubicBezTo>
                    <a:cubicBezTo>
                      <a:pt x="353" y="80"/>
                      <a:pt x="353" y="80"/>
                      <a:pt x="353" y="80"/>
                    </a:cubicBezTo>
                    <a:cubicBezTo>
                      <a:pt x="350" y="80"/>
                      <a:pt x="350" y="80"/>
                      <a:pt x="350" y="80"/>
                    </a:cubicBezTo>
                    <a:cubicBezTo>
                      <a:pt x="350" y="34"/>
                      <a:pt x="350" y="34"/>
                      <a:pt x="350" y="34"/>
                    </a:cubicBezTo>
                    <a:cubicBezTo>
                      <a:pt x="343" y="34"/>
                      <a:pt x="343" y="34"/>
                      <a:pt x="343" y="34"/>
                    </a:cubicBezTo>
                    <a:cubicBezTo>
                      <a:pt x="343" y="80"/>
                      <a:pt x="343" y="80"/>
                      <a:pt x="343" y="80"/>
                    </a:cubicBezTo>
                    <a:cubicBezTo>
                      <a:pt x="278" y="80"/>
                      <a:pt x="278" y="80"/>
                      <a:pt x="278" y="80"/>
                    </a:cubicBezTo>
                    <a:cubicBezTo>
                      <a:pt x="278" y="83"/>
                      <a:pt x="278" y="83"/>
                      <a:pt x="278" y="83"/>
                    </a:cubicBezTo>
                    <a:cubicBezTo>
                      <a:pt x="243" y="83"/>
                      <a:pt x="243" y="83"/>
                      <a:pt x="243" y="83"/>
                    </a:cubicBezTo>
                    <a:cubicBezTo>
                      <a:pt x="240" y="62"/>
                      <a:pt x="224" y="46"/>
                      <a:pt x="204" y="43"/>
                    </a:cubicBezTo>
                    <a:cubicBezTo>
                      <a:pt x="204" y="4"/>
                      <a:pt x="204" y="4"/>
                      <a:pt x="204" y="4"/>
                    </a:cubicBezTo>
                    <a:cubicBezTo>
                      <a:pt x="206" y="4"/>
                      <a:pt x="206" y="4"/>
                      <a:pt x="206" y="4"/>
                    </a:cubicBezTo>
                    <a:cubicBezTo>
                      <a:pt x="206" y="0"/>
                      <a:pt x="206" y="0"/>
                      <a:pt x="206" y="0"/>
                    </a:cubicBezTo>
                    <a:cubicBezTo>
                      <a:pt x="186" y="0"/>
                      <a:pt x="186" y="0"/>
                      <a:pt x="186" y="0"/>
                    </a:cubicBezTo>
                    <a:cubicBezTo>
                      <a:pt x="186" y="4"/>
                      <a:pt x="186" y="4"/>
                      <a:pt x="186" y="4"/>
                    </a:cubicBezTo>
                    <a:cubicBezTo>
                      <a:pt x="189" y="4"/>
                      <a:pt x="189" y="4"/>
                      <a:pt x="189" y="4"/>
                    </a:cubicBezTo>
                    <a:cubicBezTo>
                      <a:pt x="189" y="43"/>
                      <a:pt x="189" y="43"/>
                      <a:pt x="189" y="43"/>
                    </a:cubicBezTo>
                    <a:cubicBezTo>
                      <a:pt x="188" y="43"/>
                      <a:pt x="186" y="43"/>
                      <a:pt x="185" y="44"/>
                    </a:cubicBezTo>
                    <a:cubicBezTo>
                      <a:pt x="171" y="8"/>
                      <a:pt x="171" y="8"/>
                      <a:pt x="171" y="8"/>
                    </a:cubicBezTo>
                    <a:cubicBezTo>
                      <a:pt x="173" y="7"/>
                      <a:pt x="173" y="7"/>
                      <a:pt x="173" y="7"/>
                    </a:cubicBezTo>
                    <a:cubicBezTo>
                      <a:pt x="173" y="7"/>
                      <a:pt x="173" y="7"/>
                      <a:pt x="173" y="7"/>
                    </a:cubicBezTo>
                    <a:cubicBezTo>
                      <a:pt x="171" y="3"/>
                      <a:pt x="171" y="3"/>
                      <a:pt x="171" y="3"/>
                    </a:cubicBezTo>
                    <a:cubicBezTo>
                      <a:pt x="153" y="11"/>
                      <a:pt x="153" y="11"/>
                      <a:pt x="153" y="11"/>
                    </a:cubicBezTo>
                    <a:cubicBezTo>
                      <a:pt x="155" y="15"/>
                      <a:pt x="155" y="15"/>
                      <a:pt x="155" y="15"/>
                    </a:cubicBezTo>
                    <a:cubicBezTo>
                      <a:pt x="157" y="14"/>
                      <a:pt x="157" y="14"/>
                      <a:pt x="157" y="14"/>
                    </a:cubicBezTo>
                    <a:cubicBezTo>
                      <a:pt x="171" y="49"/>
                      <a:pt x="171" y="49"/>
                      <a:pt x="171" y="49"/>
                    </a:cubicBezTo>
                    <a:cubicBezTo>
                      <a:pt x="170" y="50"/>
                      <a:pt x="169" y="50"/>
                      <a:pt x="168" y="51"/>
                    </a:cubicBezTo>
                    <a:cubicBezTo>
                      <a:pt x="142" y="25"/>
                      <a:pt x="142" y="25"/>
                      <a:pt x="142" y="25"/>
                    </a:cubicBezTo>
                    <a:cubicBezTo>
                      <a:pt x="143" y="23"/>
                      <a:pt x="143" y="23"/>
                      <a:pt x="143" y="23"/>
                    </a:cubicBezTo>
                    <a:cubicBezTo>
                      <a:pt x="143" y="23"/>
                      <a:pt x="143" y="23"/>
                      <a:pt x="143" y="23"/>
                    </a:cubicBezTo>
                    <a:cubicBezTo>
                      <a:pt x="140" y="20"/>
                      <a:pt x="140" y="20"/>
                      <a:pt x="140" y="20"/>
                    </a:cubicBezTo>
                    <a:cubicBezTo>
                      <a:pt x="126" y="34"/>
                      <a:pt x="126" y="34"/>
                      <a:pt x="126" y="34"/>
                    </a:cubicBezTo>
                    <a:cubicBezTo>
                      <a:pt x="129" y="37"/>
                      <a:pt x="129" y="37"/>
                      <a:pt x="129" y="37"/>
                    </a:cubicBezTo>
                    <a:cubicBezTo>
                      <a:pt x="131" y="35"/>
                      <a:pt x="131" y="35"/>
                      <a:pt x="131" y="35"/>
                    </a:cubicBezTo>
                    <a:cubicBezTo>
                      <a:pt x="157" y="61"/>
                      <a:pt x="157" y="61"/>
                      <a:pt x="157" y="61"/>
                    </a:cubicBezTo>
                    <a:cubicBezTo>
                      <a:pt x="157" y="62"/>
                      <a:pt x="156" y="63"/>
                      <a:pt x="155" y="64"/>
                    </a:cubicBezTo>
                    <a:cubicBezTo>
                      <a:pt x="121" y="51"/>
                      <a:pt x="121" y="51"/>
                      <a:pt x="121" y="51"/>
                    </a:cubicBezTo>
                    <a:cubicBezTo>
                      <a:pt x="122" y="49"/>
                      <a:pt x="122" y="49"/>
                      <a:pt x="122" y="49"/>
                    </a:cubicBezTo>
                    <a:cubicBezTo>
                      <a:pt x="122" y="48"/>
                      <a:pt x="122" y="48"/>
                      <a:pt x="122" y="48"/>
                    </a:cubicBezTo>
                    <a:cubicBezTo>
                      <a:pt x="118" y="47"/>
                      <a:pt x="118" y="47"/>
                      <a:pt x="118" y="47"/>
                    </a:cubicBezTo>
                    <a:cubicBezTo>
                      <a:pt x="111" y="65"/>
                      <a:pt x="111" y="65"/>
                      <a:pt x="111" y="65"/>
                    </a:cubicBezTo>
                    <a:cubicBezTo>
                      <a:pt x="115" y="67"/>
                      <a:pt x="115" y="67"/>
                      <a:pt x="115" y="67"/>
                    </a:cubicBezTo>
                    <a:cubicBezTo>
                      <a:pt x="116" y="65"/>
                      <a:pt x="116" y="65"/>
                      <a:pt x="116" y="65"/>
                    </a:cubicBezTo>
                    <a:cubicBezTo>
                      <a:pt x="149" y="78"/>
                      <a:pt x="149" y="78"/>
                      <a:pt x="149" y="78"/>
                    </a:cubicBezTo>
                    <a:cubicBezTo>
                      <a:pt x="149" y="80"/>
                      <a:pt x="149" y="81"/>
                      <a:pt x="148" y="83"/>
                    </a:cubicBezTo>
                    <a:cubicBezTo>
                      <a:pt x="109" y="83"/>
                      <a:pt x="109" y="83"/>
                      <a:pt x="109" y="83"/>
                    </a:cubicBezTo>
                    <a:cubicBezTo>
                      <a:pt x="109" y="81"/>
                      <a:pt x="109" y="81"/>
                      <a:pt x="109" y="81"/>
                    </a:cubicBezTo>
                    <a:cubicBezTo>
                      <a:pt x="67" y="81"/>
                      <a:pt x="67" y="81"/>
                      <a:pt x="67" y="81"/>
                    </a:cubicBezTo>
                    <a:cubicBezTo>
                      <a:pt x="67" y="81"/>
                      <a:pt x="67" y="81"/>
                      <a:pt x="67" y="81"/>
                    </a:cubicBezTo>
                    <a:cubicBezTo>
                      <a:pt x="62" y="81"/>
                      <a:pt x="59" y="84"/>
                      <a:pt x="59" y="89"/>
                    </a:cubicBezTo>
                    <a:cubicBezTo>
                      <a:pt x="59" y="89"/>
                      <a:pt x="59" y="89"/>
                      <a:pt x="59" y="89"/>
                    </a:cubicBezTo>
                    <a:cubicBezTo>
                      <a:pt x="59" y="98"/>
                      <a:pt x="59" y="98"/>
                      <a:pt x="59" y="98"/>
                    </a:cubicBezTo>
                    <a:cubicBezTo>
                      <a:pt x="59" y="98"/>
                      <a:pt x="59" y="98"/>
                      <a:pt x="59" y="98"/>
                    </a:cubicBezTo>
                    <a:cubicBezTo>
                      <a:pt x="59" y="266"/>
                      <a:pt x="59" y="266"/>
                      <a:pt x="59" y="266"/>
                    </a:cubicBezTo>
                    <a:cubicBezTo>
                      <a:pt x="59" y="266"/>
                      <a:pt x="59" y="266"/>
                      <a:pt x="59" y="266"/>
                    </a:cubicBezTo>
                    <a:cubicBezTo>
                      <a:pt x="59" y="277"/>
                      <a:pt x="59" y="277"/>
                      <a:pt x="59" y="277"/>
                    </a:cubicBezTo>
                    <a:cubicBezTo>
                      <a:pt x="59" y="277"/>
                      <a:pt x="59" y="278"/>
                      <a:pt x="59" y="278"/>
                    </a:cubicBezTo>
                    <a:cubicBezTo>
                      <a:pt x="59" y="282"/>
                      <a:pt x="62" y="286"/>
                      <a:pt x="67" y="286"/>
                    </a:cubicBezTo>
                    <a:cubicBezTo>
                      <a:pt x="67" y="286"/>
                      <a:pt x="67" y="286"/>
                      <a:pt x="67" y="286"/>
                    </a:cubicBezTo>
                    <a:cubicBezTo>
                      <a:pt x="108" y="286"/>
                      <a:pt x="108" y="286"/>
                      <a:pt x="108" y="286"/>
                    </a:cubicBezTo>
                    <a:cubicBezTo>
                      <a:pt x="108" y="286"/>
                      <a:pt x="108" y="286"/>
                      <a:pt x="108" y="286"/>
                    </a:cubicBezTo>
                    <a:cubicBezTo>
                      <a:pt x="184" y="286"/>
                      <a:pt x="184" y="286"/>
                      <a:pt x="184" y="286"/>
                    </a:cubicBezTo>
                    <a:cubicBezTo>
                      <a:pt x="184" y="286"/>
                      <a:pt x="184" y="286"/>
                      <a:pt x="184" y="286"/>
                    </a:cubicBezTo>
                    <a:cubicBezTo>
                      <a:pt x="187" y="286"/>
                      <a:pt x="187" y="286"/>
                      <a:pt x="187" y="286"/>
                    </a:cubicBezTo>
                    <a:cubicBezTo>
                      <a:pt x="187" y="307"/>
                      <a:pt x="187" y="307"/>
                      <a:pt x="187" y="307"/>
                    </a:cubicBezTo>
                    <a:cubicBezTo>
                      <a:pt x="184" y="307"/>
                      <a:pt x="184" y="307"/>
                      <a:pt x="184" y="307"/>
                    </a:cubicBezTo>
                    <a:cubicBezTo>
                      <a:pt x="184" y="307"/>
                      <a:pt x="184" y="307"/>
                      <a:pt x="184" y="307"/>
                    </a:cubicBezTo>
                    <a:cubicBezTo>
                      <a:pt x="153" y="307"/>
                      <a:pt x="153" y="307"/>
                      <a:pt x="153" y="307"/>
                    </a:cubicBezTo>
                    <a:cubicBezTo>
                      <a:pt x="152" y="307"/>
                      <a:pt x="152" y="307"/>
                      <a:pt x="152" y="307"/>
                    </a:cubicBezTo>
                    <a:cubicBezTo>
                      <a:pt x="147" y="307"/>
                      <a:pt x="144" y="311"/>
                      <a:pt x="144" y="315"/>
                    </a:cubicBezTo>
                    <a:cubicBezTo>
                      <a:pt x="144" y="315"/>
                      <a:pt x="144" y="315"/>
                      <a:pt x="144" y="315"/>
                    </a:cubicBezTo>
                    <a:cubicBezTo>
                      <a:pt x="144" y="326"/>
                      <a:pt x="144" y="326"/>
                      <a:pt x="144" y="326"/>
                    </a:cubicBezTo>
                    <a:cubicBezTo>
                      <a:pt x="144" y="326"/>
                      <a:pt x="144" y="326"/>
                      <a:pt x="144" y="326"/>
                    </a:cubicBezTo>
                    <a:cubicBezTo>
                      <a:pt x="144" y="351"/>
                      <a:pt x="144" y="351"/>
                      <a:pt x="144" y="351"/>
                    </a:cubicBezTo>
                    <a:cubicBezTo>
                      <a:pt x="86" y="351"/>
                      <a:pt x="86" y="351"/>
                      <a:pt x="86" y="351"/>
                    </a:cubicBezTo>
                    <a:cubicBezTo>
                      <a:pt x="86" y="400"/>
                      <a:pt x="86" y="400"/>
                      <a:pt x="86" y="400"/>
                    </a:cubicBezTo>
                    <a:cubicBezTo>
                      <a:pt x="102" y="418"/>
                      <a:pt x="102" y="418"/>
                      <a:pt x="102" y="418"/>
                    </a:cubicBezTo>
                    <a:cubicBezTo>
                      <a:pt x="102" y="451"/>
                      <a:pt x="102" y="451"/>
                      <a:pt x="102" y="451"/>
                    </a:cubicBezTo>
                    <a:cubicBezTo>
                      <a:pt x="121" y="459"/>
                      <a:pt x="121" y="459"/>
                      <a:pt x="121" y="459"/>
                    </a:cubicBezTo>
                    <a:cubicBezTo>
                      <a:pt x="121" y="505"/>
                      <a:pt x="121" y="505"/>
                      <a:pt x="121" y="505"/>
                    </a:cubicBezTo>
                    <a:cubicBezTo>
                      <a:pt x="38" y="520"/>
                      <a:pt x="7" y="539"/>
                      <a:pt x="4" y="540"/>
                    </a:cubicBezTo>
                    <a:cubicBezTo>
                      <a:pt x="0" y="541"/>
                      <a:pt x="19" y="544"/>
                      <a:pt x="46" y="556"/>
                    </a:cubicBezTo>
                    <a:cubicBezTo>
                      <a:pt x="80" y="572"/>
                      <a:pt x="75" y="581"/>
                      <a:pt x="75" y="581"/>
                    </a:cubicBezTo>
                    <a:cubicBezTo>
                      <a:pt x="75" y="581"/>
                      <a:pt x="135" y="543"/>
                      <a:pt x="263" y="520"/>
                    </a:cubicBezTo>
                    <a:cubicBezTo>
                      <a:pt x="329" y="509"/>
                      <a:pt x="450" y="504"/>
                      <a:pt x="495" y="512"/>
                    </a:cubicBezTo>
                    <a:cubicBezTo>
                      <a:pt x="495" y="512"/>
                      <a:pt x="460" y="504"/>
                      <a:pt x="413" y="4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dirty="0"/>
              </a:p>
            </p:txBody>
          </p:sp>
          <p:sp>
            <p:nvSpPr>
              <p:cNvPr id="62" name="Freeform 70"/>
              <p:cNvSpPr>
                <a:spLocks noEditPoints="1"/>
              </p:cNvSpPr>
              <p:nvPr/>
            </p:nvSpPr>
            <p:spPr bwMode="auto">
              <a:xfrm>
                <a:off x="594" y="467"/>
                <a:ext cx="1846" cy="1852"/>
              </a:xfrm>
              <a:custGeom>
                <a:avLst/>
                <a:gdLst>
                  <a:gd name="T0" fmla="*/ 483 w 967"/>
                  <a:gd name="T1" fmla="*/ 953 h 967"/>
                  <a:gd name="T2" fmla="*/ 13 w 967"/>
                  <a:gd name="T3" fmla="*/ 483 h 967"/>
                  <a:gd name="T4" fmla="*/ 483 w 967"/>
                  <a:gd name="T5" fmla="*/ 12 h 967"/>
                  <a:gd name="T6" fmla="*/ 954 w 967"/>
                  <a:gd name="T7" fmla="*/ 483 h 967"/>
                  <a:gd name="T8" fmla="*/ 483 w 967"/>
                  <a:gd name="T9" fmla="*/ 953 h 967"/>
                  <a:gd name="T10" fmla="*/ 483 w 967"/>
                  <a:gd name="T11" fmla="*/ 0 h 967"/>
                  <a:gd name="T12" fmla="*/ 0 w 967"/>
                  <a:gd name="T13" fmla="*/ 483 h 967"/>
                  <a:gd name="T14" fmla="*/ 483 w 967"/>
                  <a:gd name="T15" fmla="*/ 967 h 967"/>
                  <a:gd name="T16" fmla="*/ 967 w 967"/>
                  <a:gd name="T17" fmla="*/ 483 h 967"/>
                  <a:gd name="T18" fmla="*/ 483 w 967"/>
                  <a:gd name="T19"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7" h="967">
                    <a:moveTo>
                      <a:pt x="483" y="953"/>
                    </a:moveTo>
                    <a:cubicBezTo>
                      <a:pt x="224" y="953"/>
                      <a:pt x="13" y="742"/>
                      <a:pt x="13" y="483"/>
                    </a:cubicBezTo>
                    <a:cubicBezTo>
                      <a:pt x="13" y="223"/>
                      <a:pt x="224" y="12"/>
                      <a:pt x="483" y="12"/>
                    </a:cubicBezTo>
                    <a:cubicBezTo>
                      <a:pt x="743" y="12"/>
                      <a:pt x="954" y="223"/>
                      <a:pt x="954" y="483"/>
                    </a:cubicBezTo>
                    <a:cubicBezTo>
                      <a:pt x="954" y="742"/>
                      <a:pt x="743" y="953"/>
                      <a:pt x="483" y="953"/>
                    </a:cubicBezTo>
                    <a:close/>
                    <a:moveTo>
                      <a:pt x="483" y="0"/>
                    </a:moveTo>
                    <a:cubicBezTo>
                      <a:pt x="216" y="0"/>
                      <a:pt x="0" y="216"/>
                      <a:pt x="0" y="483"/>
                    </a:cubicBezTo>
                    <a:cubicBezTo>
                      <a:pt x="0" y="751"/>
                      <a:pt x="216" y="967"/>
                      <a:pt x="483" y="967"/>
                    </a:cubicBezTo>
                    <a:cubicBezTo>
                      <a:pt x="750" y="967"/>
                      <a:pt x="967" y="751"/>
                      <a:pt x="967" y="483"/>
                    </a:cubicBezTo>
                    <a:cubicBezTo>
                      <a:pt x="967" y="216"/>
                      <a:pt x="750" y="0"/>
                      <a:pt x="48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3" name="Freeform 71"/>
              <p:cNvSpPr/>
              <p:nvPr/>
            </p:nvSpPr>
            <p:spPr bwMode="auto">
              <a:xfrm>
                <a:off x="802" y="1063"/>
                <a:ext cx="67" cy="61"/>
              </a:xfrm>
              <a:custGeom>
                <a:avLst/>
                <a:gdLst>
                  <a:gd name="T0" fmla="*/ 23 w 35"/>
                  <a:gd name="T1" fmla="*/ 3 h 32"/>
                  <a:gd name="T2" fmla="*/ 10 w 35"/>
                  <a:gd name="T3" fmla="*/ 1 h 32"/>
                  <a:gd name="T4" fmla="*/ 2 w 35"/>
                  <a:gd name="T5" fmla="*/ 9 h 32"/>
                  <a:gd name="T6" fmla="*/ 2 w 35"/>
                  <a:gd name="T7" fmla="*/ 21 h 32"/>
                  <a:gd name="T8" fmla="*/ 12 w 35"/>
                  <a:gd name="T9" fmla="*/ 29 h 32"/>
                  <a:gd name="T10" fmla="*/ 25 w 35"/>
                  <a:gd name="T11" fmla="*/ 31 h 32"/>
                  <a:gd name="T12" fmla="*/ 33 w 35"/>
                  <a:gd name="T13" fmla="*/ 23 h 32"/>
                  <a:gd name="T14" fmla="*/ 33 w 35"/>
                  <a:gd name="T15" fmla="*/ 12 h 32"/>
                  <a:gd name="T16" fmla="*/ 23 w 35"/>
                  <a:gd name="T17"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2">
                    <a:moveTo>
                      <a:pt x="23" y="3"/>
                    </a:moveTo>
                    <a:cubicBezTo>
                      <a:pt x="18" y="0"/>
                      <a:pt x="13" y="0"/>
                      <a:pt x="10" y="1"/>
                    </a:cubicBezTo>
                    <a:cubicBezTo>
                      <a:pt x="6" y="3"/>
                      <a:pt x="4" y="5"/>
                      <a:pt x="2" y="9"/>
                    </a:cubicBezTo>
                    <a:cubicBezTo>
                      <a:pt x="0" y="13"/>
                      <a:pt x="0" y="17"/>
                      <a:pt x="2" y="21"/>
                    </a:cubicBezTo>
                    <a:cubicBezTo>
                      <a:pt x="3" y="24"/>
                      <a:pt x="6" y="27"/>
                      <a:pt x="12" y="29"/>
                    </a:cubicBezTo>
                    <a:cubicBezTo>
                      <a:pt x="17" y="32"/>
                      <a:pt x="21" y="32"/>
                      <a:pt x="25" y="31"/>
                    </a:cubicBezTo>
                    <a:cubicBezTo>
                      <a:pt x="29" y="29"/>
                      <a:pt x="32" y="27"/>
                      <a:pt x="33" y="23"/>
                    </a:cubicBezTo>
                    <a:cubicBezTo>
                      <a:pt x="35" y="19"/>
                      <a:pt x="35" y="15"/>
                      <a:pt x="33" y="12"/>
                    </a:cubicBezTo>
                    <a:cubicBezTo>
                      <a:pt x="32" y="8"/>
                      <a:pt x="28" y="5"/>
                      <a:pt x="2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4" name="Freeform 72"/>
              <p:cNvSpPr/>
              <p:nvPr/>
            </p:nvSpPr>
            <p:spPr bwMode="auto">
              <a:xfrm>
                <a:off x="1392" y="1886"/>
                <a:ext cx="42" cy="77"/>
              </a:xfrm>
              <a:custGeom>
                <a:avLst/>
                <a:gdLst>
                  <a:gd name="T0" fmla="*/ 22 w 22"/>
                  <a:gd name="T1" fmla="*/ 0 h 40"/>
                  <a:gd name="T2" fmla="*/ 22 w 22"/>
                  <a:gd name="T3" fmla="*/ 40 h 40"/>
                  <a:gd name="T4" fmla="*/ 12 w 22"/>
                  <a:gd name="T5" fmla="*/ 40 h 40"/>
                  <a:gd name="T6" fmla="*/ 12 w 22"/>
                  <a:gd name="T7" fmla="*/ 14 h 40"/>
                  <a:gd name="T8" fmla="*/ 6 w 22"/>
                  <a:gd name="T9" fmla="*/ 17 h 40"/>
                  <a:gd name="T10" fmla="*/ 0 w 22"/>
                  <a:gd name="T11" fmla="*/ 20 h 40"/>
                  <a:gd name="T12" fmla="*/ 0 w 22"/>
                  <a:gd name="T13" fmla="*/ 11 h 40"/>
                  <a:gd name="T14" fmla="*/ 9 w 22"/>
                  <a:gd name="T15" fmla="*/ 7 h 40"/>
                  <a:gd name="T16" fmla="*/ 14 w 22"/>
                  <a:gd name="T17" fmla="*/ 0 h 40"/>
                  <a:gd name="T18" fmla="*/ 22 w 22"/>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2" y="0"/>
                    </a:moveTo>
                    <a:cubicBezTo>
                      <a:pt x="22" y="40"/>
                      <a:pt x="22" y="40"/>
                      <a:pt x="22" y="40"/>
                    </a:cubicBezTo>
                    <a:cubicBezTo>
                      <a:pt x="12" y="40"/>
                      <a:pt x="12" y="40"/>
                      <a:pt x="12" y="40"/>
                    </a:cubicBezTo>
                    <a:cubicBezTo>
                      <a:pt x="12" y="14"/>
                      <a:pt x="12" y="14"/>
                      <a:pt x="12" y="14"/>
                    </a:cubicBezTo>
                    <a:cubicBezTo>
                      <a:pt x="10" y="15"/>
                      <a:pt x="8" y="17"/>
                      <a:pt x="6" y="17"/>
                    </a:cubicBezTo>
                    <a:cubicBezTo>
                      <a:pt x="5" y="18"/>
                      <a:pt x="3" y="19"/>
                      <a:pt x="0" y="20"/>
                    </a:cubicBezTo>
                    <a:cubicBezTo>
                      <a:pt x="0" y="11"/>
                      <a:pt x="0" y="11"/>
                      <a:pt x="0" y="11"/>
                    </a:cubicBezTo>
                    <a:cubicBezTo>
                      <a:pt x="4" y="10"/>
                      <a:pt x="7" y="8"/>
                      <a:pt x="9" y="7"/>
                    </a:cubicBezTo>
                    <a:cubicBezTo>
                      <a:pt x="11" y="5"/>
                      <a:pt x="12" y="3"/>
                      <a:pt x="14" y="0"/>
                    </a:cubicBez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5" name="Freeform 73"/>
              <p:cNvSpPr>
                <a:spLocks noEditPoints="1"/>
              </p:cNvSpPr>
              <p:nvPr/>
            </p:nvSpPr>
            <p:spPr bwMode="auto">
              <a:xfrm>
                <a:off x="1453" y="1886"/>
                <a:ext cx="61" cy="77"/>
              </a:xfrm>
              <a:custGeom>
                <a:avLst/>
                <a:gdLst>
                  <a:gd name="T0" fmla="*/ 21 w 32"/>
                  <a:gd name="T1" fmla="*/ 14 h 40"/>
                  <a:gd name="T2" fmla="*/ 19 w 32"/>
                  <a:gd name="T3" fmla="*/ 9 h 40"/>
                  <a:gd name="T4" fmla="*/ 16 w 32"/>
                  <a:gd name="T5" fmla="*/ 7 h 40"/>
                  <a:gd name="T6" fmla="*/ 12 w 32"/>
                  <a:gd name="T7" fmla="*/ 9 h 40"/>
                  <a:gd name="T8" fmla="*/ 11 w 32"/>
                  <a:gd name="T9" fmla="*/ 14 h 40"/>
                  <a:gd name="T10" fmla="*/ 12 w 32"/>
                  <a:gd name="T11" fmla="*/ 19 h 40"/>
                  <a:gd name="T12" fmla="*/ 16 w 32"/>
                  <a:gd name="T13" fmla="*/ 20 h 40"/>
                  <a:gd name="T14" fmla="*/ 20 w 32"/>
                  <a:gd name="T15" fmla="*/ 19 h 40"/>
                  <a:gd name="T16" fmla="*/ 21 w 32"/>
                  <a:gd name="T17" fmla="*/ 14 h 40"/>
                  <a:gd name="T18" fmla="*/ 1 w 32"/>
                  <a:gd name="T19" fmla="*/ 31 h 40"/>
                  <a:gd name="T20" fmla="*/ 12 w 32"/>
                  <a:gd name="T21" fmla="*/ 30 h 40"/>
                  <a:gd name="T22" fmla="*/ 13 w 32"/>
                  <a:gd name="T23" fmla="*/ 33 h 40"/>
                  <a:gd name="T24" fmla="*/ 16 w 32"/>
                  <a:gd name="T25" fmla="*/ 34 h 40"/>
                  <a:gd name="T26" fmla="*/ 20 w 32"/>
                  <a:gd name="T27" fmla="*/ 31 h 40"/>
                  <a:gd name="T28" fmla="*/ 21 w 32"/>
                  <a:gd name="T29" fmla="*/ 23 h 40"/>
                  <a:gd name="T30" fmla="*/ 18 w 32"/>
                  <a:gd name="T31" fmla="*/ 26 h 40"/>
                  <a:gd name="T32" fmla="*/ 13 w 32"/>
                  <a:gd name="T33" fmla="*/ 27 h 40"/>
                  <a:gd name="T34" fmla="*/ 4 w 32"/>
                  <a:gd name="T35" fmla="*/ 23 h 40"/>
                  <a:gd name="T36" fmla="*/ 0 w 32"/>
                  <a:gd name="T37" fmla="*/ 14 h 40"/>
                  <a:gd name="T38" fmla="*/ 2 w 32"/>
                  <a:gd name="T39" fmla="*/ 7 h 40"/>
                  <a:gd name="T40" fmla="*/ 7 w 32"/>
                  <a:gd name="T41" fmla="*/ 2 h 40"/>
                  <a:gd name="T42" fmla="*/ 15 w 32"/>
                  <a:gd name="T43" fmla="*/ 0 h 40"/>
                  <a:gd name="T44" fmla="*/ 25 w 32"/>
                  <a:gd name="T45" fmla="*/ 2 h 40"/>
                  <a:gd name="T46" fmla="*/ 30 w 32"/>
                  <a:gd name="T47" fmla="*/ 9 h 40"/>
                  <a:gd name="T48" fmla="*/ 32 w 32"/>
                  <a:gd name="T49" fmla="*/ 20 h 40"/>
                  <a:gd name="T50" fmla="*/ 28 w 32"/>
                  <a:gd name="T51" fmla="*/ 36 h 40"/>
                  <a:gd name="T52" fmla="*/ 16 w 32"/>
                  <a:gd name="T53" fmla="*/ 40 h 40"/>
                  <a:gd name="T54" fmla="*/ 8 w 32"/>
                  <a:gd name="T55" fmla="*/ 39 h 40"/>
                  <a:gd name="T56" fmla="*/ 4 w 32"/>
                  <a:gd name="T57" fmla="*/ 36 h 40"/>
                  <a:gd name="T58" fmla="*/ 1 w 32"/>
                  <a:gd name="T5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 h="40">
                    <a:moveTo>
                      <a:pt x="21" y="14"/>
                    </a:moveTo>
                    <a:cubicBezTo>
                      <a:pt x="21" y="12"/>
                      <a:pt x="21" y="10"/>
                      <a:pt x="19" y="9"/>
                    </a:cubicBezTo>
                    <a:cubicBezTo>
                      <a:pt x="18" y="8"/>
                      <a:pt x="17" y="7"/>
                      <a:pt x="16" y="7"/>
                    </a:cubicBezTo>
                    <a:cubicBezTo>
                      <a:pt x="14" y="7"/>
                      <a:pt x="13" y="8"/>
                      <a:pt x="12" y="9"/>
                    </a:cubicBezTo>
                    <a:cubicBezTo>
                      <a:pt x="11" y="10"/>
                      <a:pt x="11" y="11"/>
                      <a:pt x="11" y="14"/>
                    </a:cubicBezTo>
                    <a:cubicBezTo>
                      <a:pt x="11" y="16"/>
                      <a:pt x="11" y="17"/>
                      <a:pt x="12" y="19"/>
                    </a:cubicBezTo>
                    <a:cubicBezTo>
                      <a:pt x="13" y="20"/>
                      <a:pt x="14" y="20"/>
                      <a:pt x="16" y="20"/>
                    </a:cubicBezTo>
                    <a:cubicBezTo>
                      <a:pt x="17" y="20"/>
                      <a:pt x="19" y="20"/>
                      <a:pt x="20" y="19"/>
                    </a:cubicBezTo>
                    <a:cubicBezTo>
                      <a:pt x="21" y="18"/>
                      <a:pt x="21" y="16"/>
                      <a:pt x="21" y="14"/>
                    </a:cubicBezTo>
                    <a:close/>
                    <a:moveTo>
                      <a:pt x="1" y="31"/>
                    </a:moveTo>
                    <a:cubicBezTo>
                      <a:pt x="12" y="30"/>
                      <a:pt x="12" y="30"/>
                      <a:pt x="12" y="30"/>
                    </a:cubicBezTo>
                    <a:cubicBezTo>
                      <a:pt x="12" y="31"/>
                      <a:pt x="13" y="32"/>
                      <a:pt x="13" y="33"/>
                    </a:cubicBezTo>
                    <a:cubicBezTo>
                      <a:pt x="14" y="34"/>
                      <a:pt x="15" y="34"/>
                      <a:pt x="16" y="34"/>
                    </a:cubicBezTo>
                    <a:cubicBezTo>
                      <a:pt x="18" y="34"/>
                      <a:pt x="19" y="33"/>
                      <a:pt x="20" y="31"/>
                    </a:cubicBezTo>
                    <a:cubicBezTo>
                      <a:pt x="21" y="30"/>
                      <a:pt x="21" y="27"/>
                      <a:pt x="21" y="23"/>
                    </a:cubicBezTo>
                    <a:cubicBezTo>
                      <a:pt x="20" y="24"/>
                      <a:pt x="19" y="25"/>
                      <a:pt x="18" y="26"/>
                    </a:cubicBezTo>
                    <a:cubicBezTo>
                      <a:pt x="16" y="27"/>
                      <a:pt x="15" y="27"/>
                      <a:pt x="13" y="27"/>
                    </a:cubicBezTo>
                    <a:cubicBezTo>
                      <a:pt x="9" y="27"/>
                      <a:pt x="6" y="26"/>
                      <a:pt x="4" y="23"/>
                    </a:cubicBezTo>
                    <a:cubicBezTo>
                      <a:pt x="2" y="21"/>
                      <a:pt x="0" y="18"/>
                      <a:pt x="0" y="14"/>
                    </a:cubicBezTo>
                    <a:cubicBezTo>
                      <a:pt x="0" y="11"/>
                      <a:pt x="1" y="9"/>
                      <a:pt x="2" y="7"/>
                    </a:cubicBezTo>
                    <a:cubicBezTo>
                      <a:pt x="3" y="5"/>
                      <a:pt x="5" y="3"/>
                      <a:pt x="7" y="2"/>
                    </a:cubicBezTo>
                    <a:cubicBezTo>
                      <a:pt x="9" y="1"/>
                      <a:pt x="12" y="0"/>
                      <a:pt x="15" y="0"/>
                    </a:cubicBezTo>
                    <a:cubicBezTo>
                      <a:pt x="19" y="0"/>
                      <a:pt x="22" y="1"/>
                      <a:pt x="25" y="2"/>
                    </a:cubicBezTo>
                    <a:cubicBezTo>
                      <a:pt x="27" y="4"/>
                      <a:pt x="29" y="6"/>
                      <a:pt x="30" y="9"/>
                    </a:cubicBezTo>
                    <a:cubicBezTo>
                      <a:pt x="32" y="12"/>
                      <a:pt x="32" y="16"/>
                      <a:pt x="32" y="20"/>
                    </a:cubicBezTo>
                    <a:cubicBezTo>
                      <a:pt x="32" y="27"/>
                      <a:pt x="31" y="32"/>
                      <a:pt x="28" y="36"/>
                    </a:cubicBezTo>
                    <a:cubicBezTo>
                      <a:pt x="25" y="39"/>
                      <a:pt x="21" y="40"/>
                      <a:pt x="16" y="40"/>
                    </a:cubicBezTo>
                    <a:cubicBezTo>
                      <a:pt x="13" y="40"/>
                      <a:pt x="10" y="40"/>
                      <a:pt x="8" y="39"/>
                    </a:cubicBezTo>
                    <a:cubicBezTo>
                      <a:pt x="7" y="39"/>
                      <a:pt x="5" y="38"/>
                      <a:pt x="4" y="36"/>
                    </a:cubicBezTo>
                    <a:cubicBezTo>
                      <a:pt x="3" y="35"/>
                      <a:pt x="2" y="33"/>
                      <a:pt x="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6" name="Freeform 74"/>
              <p:cNvSpPr/>
              <p:nvPr/>
            </p:nvSpPr>
            <p:spPr bwMode="auto">
              <a:xfrm>
                <a:off x="1520" y="1888"/>
                <a:ext cx="61" cy="75"/>
              </a:xfrm>
              <a:custGeom>
                <a:avLst/>
                <a:gdLst>
                  <a:gd name="T0" fmla="*/ 5 w 32"/>
                  <a:gd name="T1" fmla="*/ 0 h 39"/>
                  <a:gd name="T2" fmla="*/ 30 w 32"/>
                  <a:gd name="T3" fmla="*/ 0 h 39"/>
                  <a:gd name="T4" fmla="*/ 30 w 32"/>
                  <a:gd name="T5" fmla="*/ 9 h 39"/>
                  <a:gd name="T6" fmla="*/ 13 w 32"/>
                  <a:gd name="T7" fmla="*/ 9 h 39"/>
                  <a:gd name="T8" fmla="*/ 12 w 32"/>
                  <a:gd name="T9" fmla="*/ 15 h 39"/>
                  <a:gd name="T10" fmla="*/ 16 w 32"/>
                  <a:gd name="T11" fmla="*/ 13 h 39"/>
                  <a:gd name="T12" fmla="*/ 19 w 32"/>
                  <a:gd name="T13" fmla="*/ 13 h 39"/>
                  <a:gd name="T14" fmla="*/ 29 w 32"/>
                  <a:gd name="T15" fmla="*/ 16 h 39"/>
                  <a:gd name="T16" fmla="*/ 32 w 32"/>
                  <a:gd name="T17" fmla="*/ 25 h 39"/>
                  <a:gd name="T18" fmla="*/ 30 w 32"/>
                  <a:gd name="T19" fmla="*/ 32 h 39"/>
                  <a:gd name="T20" fmla="*/ 25 w 32"/>
                  <a:gd name="T21" fmla="*/ 38 h 39"/>
                  <a:gd name="T22" fmla="*/ 16 w 32"/>
                  <a:gd name="T23" fmla="*/ 39 h 39"/>
                  <a:gd name="T24" fmla="*/ 10 w 32"/>
                  <a:gd name="T25" fmla="*/ 39 h 39"/>
                  <a:gd name="T26" fmla="*/ 5 w 32"/>
                  <a:gd name="T27" fmla="*/ 37 h 39"/>
                  <a:gd name="T28" fmla="*/ 2 w 32"/>
                  <a:gd name="T29" fmla="*/ 33 h 39"/>
                  <a:gd name="T30" fmla="*/ 0 w 32"/>
                  <a:gd name="T31" fmla="*/ 29 h 39"/>
                  <a:gd name="T32" fmla="*/ 11 w 32"/>
                  <a:gd name="T33" fmla="*/ 28 h 39"/>
                  <a:gd name="T34" fmla="*/ 13 w 32"/>
                  <a:gd name="T35" fmla="*/ 32 h 39"/>
                  <a:gd name="T36" fmla="*/ 16 w 32"/>
                  <a:gd name="T37" fmla="*/ 33 h 39"/>
                  <a:gd name="T38" fmla="*/ 20 w 32"/>
                  <a:gd name="T39" fmla="*/ 31 h 39"/>
                  <a:gd name="T40" fmla="*/ 21 w 32"/>
                  <a:gd name="T41" fmla="*/ 26 h 39"/>
                  <a:gd name="T42" fmla="*/ 20 w 32"/>
                  <a:gd name="T43" fmla="*/ 21 h 39"/>
                  <a:gd name="T44" fmla="*/ 16 w 32"/>
                  <a:gd name="T45" fmla="*/ 19 h 39"/>
                  <a:gd name="T46" fmla="*/ 13 w 32"/>
                  <a:gd name="T47" fmla="*/ 20 h 39"/>
                  <a:gd name="T48" fmla="*/ 11 w 32"/>
                  <a:gd name="T49" fmla="*/ 22 h 39"/>
                  <a:gd name="T50" fmla="*/ 1 w 32"/>
                  <a:gd name="T51" fmla="*/ 21 h 39"/>
                  <a:gd name="T52" fmla="*/ 5 w 32"/>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39">
                    <a:moveTo>
                      <a:pt x="5" y="0"/>
                    </a:moveTo>
                    <a:cubicBezTo>
                      <a:pt x="30" y="0"/>
                      <a:pt x="30" y="0"/>
                      <a:pt x="30" y="0"/>
                    </a:cubicBezTo>
                    <a:cubicBezTo>
                      <a:pt x="30" y="9"/>
                      <a:pt x="30" y="9"/>
                      <a:pt x="30" y="9"/>
                    </a:cubicBezTo>
                    <a:cubicBezTo>
                      <a:pt x="13" y="9"/>
                      <a:pt x="13" y="9"/>
                      <a:pt x="13" y="9"/>
                    </a:cubicBezTo>
                    <a:cubicBezTo>
                      <a:pt x="12" y="15"/>
                      <a:pt x="12" y="15"/>
                      <a:pt x="12" y="15"/>
                    </a:cubicBezTo>
                    <a:cubicBezTo>
                      <a:pt x="13" y="14"/>
                      <a:pt x="14" y="14"/>
                      <a:pt x="16" y="13"/>
                    </a:cubicBezTo>
                    <a:cubicBezTo>
                      <a:pt x="17" y="13"/>
                      <a:pt x="18" y="13"/>
                      <a:pt x="19" y="13"/>
                    </a:cubicBezTo>
                    <a:cubicBezTo>
                      <a:pt x="23" y="13"/>
                      <a:pt x="26" y="14"/>
                      <a:pt x="29" y="16"/>
                    </a:cubicBezTo>
                    <a:cubicBezTo>
                      <a:pt x="31" y="19"/>
                      <a:pt x="32" y="22"/>
                      <a:pt x="32" y="25"/>
                    </a:cubicBezTo>
                    <a:cubicBezTo>
                      <a:pt x="32" y="28"/>
                      <a:pt x="32" y="30"/>
                      <a:pt x="30" y="32"/>
                    </a:cubicBezTo>
                    <a:cubicBezTo>
                      <a:pt x="29" y="35"/>
                      <a:pt x="27" y="36"/>
                      <a:pt x="25" y="38"/>
                    </a:cubicBezTo>
                    <a:cubicBezTo>
                      <a:pt x="23" y="39"/>
                      <a:pt x="20" y="39"/>
                      <a:pt x="16" y="39"/>
                    </a:cubicBezTo>
                    <a:cubicBezTo>
                      <a:pt x="14" y="39"/>
                      <a:pt x="12" y="39"/>
                      <a:pt x="10" y="39"/>
                    </a:cubicBezTo>
                    <a:cubicBezTo>
                      <a:pt x="8" y="38"/>
                      <a:pt x="6" y="38"/>
                      <a:pt x="5" y="37"/>
                    </a:cubicBezTo>
                    <a:cubicBezTo>
                      <a:pt x="4" y="36"/>
                      <a:pt x="3" y="35"/>
                      <a:pt x="2" y="33"/>
                    </a:cubicBezTo>
                    <a:cubicBezTo>
                      <a:pt x="1" y="32"/>
                      <a:pt x="1" y="31"/>
                      <a:pt x="0" y="29"/>
                    </a:cubicBezTo>
                    <a:cubicBezTo>
                      <a:pt x="11" y="28"/>
                      <a:pt x="11" y="28"/>
                      <a:pt x="11" y="28"/>
                    </a:cubicBezTo>
                    <a:cubicBezTo>
                      <a:pt x="11" y="29"/>
                      <a:pt x="12" y="31"/>
                      <a:pt x="13" y="32"/>
                    </a:cubicBezTo>
                    <a:cubicBezTo>
                      <a:pt x="14" y="33"/>
                      <a:pt x="15" y="33"/>
                      <a:pt x="16" y="33"/>
                    </a:cubicBezTo>
                    <a:cubicBezTo>
                      <a:pt x="18" y="33"/>
                      <a:pt x="19" y="32"/>
                      <a:pt x="20" y="31"/>
                    </a:cubicBezTo>
                    <a:cubicBezTo>
                      <a:pt x="21" y="30"/>
                      <a:pt x="21" y="28"/>
                      <a:pt x="21" y="26"/>
                    </a:cubicBezTo>
                    <a:cubicBezTo>
                      <a:pt x="21" y="24"/>
                      <a:pt x="21" y="22"/>
                      <a:pt x="20" y="21"/>
                    </a:cubicBezTo>
                    <a:cubicBezTo>
                      <a:pt x="19" y="20"/>
                      <a:pt x="18" y="19"/>
                      <a:pt x="16" y="19"/>
                    </a:cubicBezTo>
                    <a:cubicBezTo>
                      <a:pt x="15" y="19"/>
                      <a:pt x="14" y="20"/>
                      <a:pt x="13" y="20"/>
                    </a:cubicBezTo>
                    <a:cubicBezTo>
                      <a:pt x="12" y="21"/>
                      <a:pt x="11" y="21"/>
                      <a:pt x="11" y="22"/>
                    </a:cubicBezTo>
                    <a:cubicBezTo>
                      <a:pt x="1" y="21"/>
                      <a:pt x="1" y="21"/>
                      <a:pt x="1" y="21"/>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7" name="Freeform 75"/>
              <p:cNvSpPr/>
              <p:nvPr/>
            </p:nvSpPr>
            <p:spPr bwMode="auto">
              <a:xfrm>
                <a:off x="1587" y="1886"/>
                <a:ext cx="61" cy="77"/>
              </a:xfrm>
              <a:custGeom>
                <a:avLst/>
                <a:gdLst>
                  <a:gd name="T0" fmla="*/ 11 w 32"/>
                  <a:gd name="T1" fmla="*/ 12 h 40"/>
                  <a:gd name="T2" fmla="*/ 0 w 32"/>
                  <a:gd name="T3" fmla="*/ 11 h 40"/>
                  <a:gd name="T4" fmla="*/ 5 w 32"/>
                  <a:gd name="T5" fmla="*/ 3 h 40"/>
                  <a:gd name="T6" fmla="*/ 16 w 32"/>
                  <a:gd name="T7" fmla="*/ 0 h 40"/>
                  <a:gd name="T8" fmla="*/ 26 w 32"/>
                  <a:gd name="T9" fmla="*/ 3 h 40"/>
                  <a:gd name="T10" fmla="*/ 30 w 32"/>
                  <a:gd name="T11" fmla="*/ 10 h 40"/>
                  <a:gd name="T12" fmla="*/ 28 w 32"/>
                  <a:gd name="T13" fmla="*/ 15 h 40"/>
                  <a:gd name="T14" fmla="*/ 24 w 32"/>
                  <a:gd name="T15" fmla="*/ 19 h 40"/>
                  <a:gd name="T16" fmla="*/ 28 w 32"/>
                  <a:gd name="T17" fmla="*/ 20 h 40"/>
                  <a:gd name="T18" fmla="*/ 31 w 32"/>
                  <a:gd name="T19" fmla="*/ 23 h 40"/>
                  <a:gd name="T20" fmla="*/ 32 w 32"/>
                  <a:gd name="T21" fmla="*/ 28 h 40"/>
                  <a:gd name="T22" fmla="*/ 30 w 32"/>
                  <a:gd name="T23" fmla="*/ 34 h 40"/>
                  <a:gd name="T24" fmla="*/ 25 w 32"/>
                  <a:gd name="T25" fmla="*/ 39 h 40"/>
                  <a:gd name="T26" fmla="*/ 16 w 32"/>
                  <a:gd name="T27" fmla="*/ 40 h 40"/>
                  <a:gd name="T28" fmla="*/ 8 w 32"/>
                  <a:gd name="T29" fmla="*/ 39 h 40"/>
                  <a:gd name="T30" fmla="*/ 3 w 32"/>
                  <a:gd name="T31" fmla="*/ 36 h 40"/>
                  <a:gd name="T32" fmla="*/ 0 w 32"/>
                  <a:gd name="T33" fmla="*/ 30 h 40"/>
                  <a:gd name="T34" fmla="*/ 11 w 32"/>
                  <a:gd name="T35" fmla="*/ 28 h 40"/>
                  <a:gd name="T36" fmla="*/ 13 w 32"/>
                  <a:gd name="T37" fmla="*/ 33 h 40"/>
                  <a:gd name="T38" fmla="*/ 16 w 32"/>
                  <a:gd name="T39" fmla="*/ 34 h 40"/>
                  <a:gd name="T40" fmla="*/ 20 w 32"/>
                  <a:gd name="T41" fmla="*/ 32 h 40"/>
                  <a:gd name="T42" fmla="*/ 21 w 32"/>
                  <a:gd name="T43" fmla="*/ 28 h 40"/>
                  <a:gd name="T44" fmla="*/ 20 w 32"/>
                  <a:gd name="T45" fmla="*/ 24 h 40"/>
                  <a:gd name="T46" fmla="*/ 16 w 32"/>
                  <a:gd name="T47" fmla="*/ 23 h 40"/>
                  <a:gd name="T48" fmla="*/ 12 w 32"/>
                  <a:gd name="T49" fmla="*/ 23 h 40"/>
                  <a:gd name="T50" fmla="*/ 13 w 32"/>
                  <a:gd name="T51" fmla="*/ 15 h 40"/>
                  <a:gd name="T52" fmla="*/ 14 w 32"/>
                  <a:gd name="T53" fmla="*/ 16 h 40"/>
                  <a:gd name="T54" fmla="*/ 18 w 32"/>
                  <a:gd name="T55" fmla="*/ 14 h 40"/>
                  <a:gd name="T56" fmla="*/ 19 w 32"/>
                  <a:gd name="T57" fmla="*/ 11 h 40"/>
                  <a:gd name="T58" fmla="*/ 18 w 32"/>
                  <a:gd name="T59" fmla="*/ 8 h 40"/>
                  <a:gd name="T60" fmla="*/ 15 w 32"/>
                  <a:gd name="T61" fmla="*/ 7 h 40"/>
                  <a:gd name="T62" fmla="*/ 12 w 32"/>
                  <a:gd name="T63" fmla="*/ 8 h 40"/>
                  <a:gd name="T64" fmla="*/ 11 w 32"/>
                  <a:gd name="T6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40">
                    <a:moveTo>
                      <a:pt x="11" y="12"/>
                    </a:moveTo>
                    <a:cubicBezTo>
                      <a:pt x="0" y="11"/>
                      <a:pt x="0" y="11"/>
                      <a:pt x="0" y="11"/>
                    </a:cubicBezTo>
                    <a:cubicBezTo>
                      <a:pt x="1" y="7"/>
                      <a:pt x="3" y="5"/>
                      <a:pt x="5" y="3"/>
                    </a:cubicBezTo>
                    <a:cubicBezTo>
                      <a:pt x="8" y="1"/>
                      <a:pt x="11" y="0"/>
                      <a:pt x="16" y="0"/>
                    </a:cubicBezTo>
                    <a:cubicBezTo>
                      <a:pt x="21" y="0"/>
                      <a:pt x="24" y="1"/>
                      <a:pt x="26" y="3"/>
                    </a:cubicBezTo>
                    <a:cubicBezTo>
                      <a:pt x="29" y="5"/>
                      <a:pt x="30" y="8"/>
                      <a:pt x="30" y="10"/>
                    </a:cubicBezTo>
                    <a:cubicBezTo>
                      <a:pt x="30" y="12"/>
                      <a:pt x="29" y="14"/>
                      <a:pt x="28" y="15"/>
                    </a:cubicBezTo>
                    <a:cubicBezTo>
                      <a:pt x="27" y="16"/>
                      <a:pt x="26" y="18"/>
                      <a:pt x="24" y="19"/>
                    </a:cubicBezTo>
                    <a:cubicBezTo>
                      <a:pt x="26" y="19"/>
                      <a:pt x="27" y="19"/>
                      <a:pt x="28" y="20"/>
                    </a:cubicBezTo>
                    <a:cubicBezTo>
                      <a:pt x="29" y="21"/>
                      <a:pt x="30" y="22"/>
                      <a:pt x="31" y="23"/>
                    </a:cubicBezTo>
                    <a:cubicBezTo>
                      <a:pt x="31" y="24"/>
                      <a:pt x="32" y="26"/>
                      <a:pt x="32" y="28"/>
                    </a:cubicBezTo>
                    <a:cubicBezTo>
                      <a:pt x="32" y="30"/>
                      <a:pt x="31" y="32"/>
                      <a:pt x="30" y="34"/>
                    </a:cubicBezTo>
                    <a:cubicBezTo>
                      <a:pt x="29" y="36"/>
                      <a:pt x="27" y="38"/>
                      <a:pt x="25" y="39"/>
                    </a:cubicBezTo>
                    <a:cubicBezTo>
                      <a:pt x="23" y="40"/>
                      <a:pt x="20" y="40"/>
                      <a:pt x="16" y="40"/>
                    </a:cubicBezTo>
                    <a:cubicBezTo>
                      <a:pt x="13" y="40"/>
                      <a:pt x="10" y="40"/>
                      <a:pt x="8" y="39"/>
                    </a:cubicBezTo>
                    <a:cubicBezTo>
                      <a:pt x="6" y="38"/>
                      <a:pt x="4" y="37"/>
                      <a:pt x="3" y="36"/>
                    </a:cubicBezTo>
                    <a:cubicBezTo>
                      <a:pt x="2" y="34"/>
                      <a:pt x="1" y="32"/>
                      <a:pt x="0" y="30"/>
                    </a:cubicBezTo>
                    <a:cubicBezTo>
                      <a:pt x="11" y="28"/>
                      <a:pt x="11" y="28"/>
                      <a:pt x="11" y="28"/>
                    </a:cubicBezTo>
                    <a:cubicBezTo>
                      <a:pt x="11" y="30"/>
                      <a:pt x="12" y="32"/>
                      <a:pt x="13" y="33"/>
                    </a:cubicBezTo>
                    <a:cubicBezTo>
                      <a:pt x="13" y="34"/>
                      <a:pt x="15" y="34"/>
                      <a:pt x="16" y="34"/>
                    </a:cubicBezTo>
                    <a:cubicBezTo>
                      <a:pt x="17" y="34"/>
                      <a:pt x="19" y="33"/>
                      <a:pt x="20" y="32"/>
                    </a:cubicBezTo>
                    <a:cubicBezTo>
                      <a:pt x="20" y="31"/>
                      <a:pt x="21" y="30"/>
                      <a:pt x="21" y="28"/>
                    </a:cubicBezTo>
                    <a:cubicBezTo>
                      <a:pt x="21" y="26"/>
                      <a:pt x="20" y="25"/>
                      <a:pt x="20" y="24"/>
                    </a:cubicBezTo>
                    <a:cubicBezTo>
                      <a:pt x="19" y="23"/>
                      <a:pt x="17" y="23"/>
                      <a:pt x="16" y="23"/>
                    </a:cubicBezTo>
                    <a:cubicBezTo>
                      <a:pt x="15" y="23"/>
                      <a:pt x="14" y="23"/>
                      <a:pt x="12" y="23"/>
                    </a:cubicBezTo>
                    <a:cubicBezTo>
                      <a:pt x="13" y="15"/>
                      <a:pt x="13" y="15"/>
                      <a:pt x="13" y="15"/>
                    </a:cubicBezTo>
                    <a:cubicBezTo>
                      <a:pt x="13" y="16"/>
                      <a:pt x="14" y="16"/>
                      <a:pt x="14" y="16"/>
                    </a:cubicBezTo>
                    <a:cubicBezTo>
                      <a:pt x="16" y="16"/>
                      <a:pt x="17" y="15"/>
                      <a:pt x="18" y="14"/>
                    </a:cubicBezTo>
                    <a:cubicBezTo>
                      <a:pt x="19" y="13"/>
                      <a:pt x="19" y="12"/>
                      <a:pt x="19" y="11"/>
                    </a:cubicBezTo>
                    <a:cubicBezTo>
                      <a:pt x="19" y="10"/>
                      <a:pt x="19" y="9"/>
                      <a:pt x="18" y="8"/>
                    </a:cubicBezTo>
                    <a:cubicBezTo>
                      <a:pt x="17" y="8"/>
                      <a:pt x="16" y="7"/>
                      <a:pt x="15" y="7"/>
                    </a:cubicBezTo>
                    <a:cubicBezTo>
                      <a:pt x="14" y="7"/>
                      <a:pt x="13" y="8"/>
                      <a:pt x="12" y="8"/>
                    </a:cubicBezTo>
                    <a:cubicBezTo>
                      <a:pt x="11" y="9"/>
                      <a:pt x="11"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8" name="Freeform 76"/>
              <p:cNvSpPr/>
              <p:nvPr/>
            </p:nvSpPr>
            <p:spPr bwMode="auto">
              <a:xfrm>
                <a:off x="1079" y="1957"/>
                <a:ext cx="19" cy="10"/>
              </a:xfrm>
              <a:custGeom>
                <a:avLst/>
                <a:gdLst>
                  <a:gd name="T0" fmla="*/ 0 w 19"/>
                  <a:gd name="T1" fmla="*/ 10 h 10"/>
                  <a:gd name="T2" fmla="*/ 9 w 19"/>
                  <a:gd name="T3" fmla="*/ 8 h 10"/>
                  <a:gd name="T4" fmla="*/ 19 w 19"/>
                  <a:gd name="T5" fmla="*/ 6 h 10"/>
                  <a:gd name="T6" fmla="*/ 13 w 19"/>
                  <a:gd name="T7" fmla="*/ 2 h 10"/>
                  <a:gd name="T8" fmla="*/ 7 w 19"/>
                  <a:gd name="T9" fmla="*/ 0 h 10"/>
                  <a:gd name="T10" fmla="*/ 0 w 19"/>
                  <a:gd name="T11" fmla="*/ 10 h 10"/>
                </a:gdLst>
                <a:ahLst/>
                <a:cxnLst>
                  <a:cxn ang="0">
                    <a:pos x="T0" y="T1"/>
                  </a:cxn>
                  <a:cxn ang="0">
                    <a:pos x="T2" y="T3"/>
                  </a:cxn>
                  <a:cxn ang="0">
                    <a:pos x="T4" y="T5"/>
                  </a:cxn>
                  <a:cxn ang="0">
                    <a:pos x="T6" y="T7"/>
                  </a:cxn>
                  <a:cxn ang="0">
                    <a:pos x="T8" y="T9"/>
                  </a:cxn>
                  <a:cxn ang="0">
                    <a:pos x="T10" y="T11"/>
                  </a:cxn>
                </a:cxnLst>
                <a:rect l="0" t="0" r="r" b="b"/>
                <a:pathLst>
                  <a:path w="19" h="10">
                    <a:moveTo>
                      <a:pt x="0" y="10"/>
                    </a:moveTo>
                    <a:lnTo>
                      <a:pt x="9" y="8"/>
                    </a:lnTo>
                    <a:lnTo>
                      <a:pt x="19" y="6"/>
                    </a:lnTo>
                    <a:lnTo>
                      <a:pt x="13" y="2"/>
                    </a:lnTo>
                    <a:lnTo>
                      <a:pt x="7"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69" name="Freeform 77"/>
              <p:cNvSpPr/>
              <p:nvPr/>
            </p:nvSpPr>
            <p:spPr bwMode="auto">
              <a:xfrm>
                <a:off x="1182" y="684"/>
                <a:ext cx="48" cy="36"/>
              </a:xfrm>
              <a:custGeom>
                <a:avLst/>
                <a:gdLst>
                  <a:gd name="T0" fmla="*/ 22 w 25"/>
                  <a:gd name="T1" fmla="*/ 11 h 19"/>
                  <a:gd name="T2" fmla="*/ 24 w 25"/>
                  <a:gd name="T3" fmla="*/ 8 h 19"/>
                  <a:gd name="T4" fmla="*/ 24 w 25"/>
                  <a:gd name="T5" fmla="*/ 4 h 19"/>
                  <a:gd name="T6" fmla="*/ 21 w 25"/>
                  <a:gd name="T7" fmla="*/ 1 h 19"/>
                  <a:gd name="T8" fmla="*/ 16 w 25"/>
                  <a:gd name="T9" fmla="*/ 1 h 19"/>
                  <a:gd name="T10" fmla="*/ 8 w 25"/>
                  <a:gd name="T11" fmla="*/ 4 h 19"/>
                  <a:gd name="T12" fmla="*/ 0 w 25"/>
                  <a:gd name="T13" fmla="*/ 7 h 19"/>
                  <a:gd name="T14" fmla="*/ 5 w 25"/>
                  <a:gd name="T15" fmla="*/ 19 h 19"/>
                  <a:gd name="T16" fmla="*/ 13 w 25"/>
                  <a:gd name="T17" fmla="*/ 16 h 19"/>
                  <a:gd name="T18" fmla="*/ 22 w 25"/>
                  <a:gd name="T1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9">
                    <a:moveTo>
                      <a:pt x="22" y="11"/>
                    </a:moveTo>
                    <a:cubicBezTo>
                      <a:pt x="23" y="10"/>
                      <a:pt x="24" y="9"/>
                      <a:pt x="24" y="8"/>
                    </a:cubicBezTo>
                    <a:cubicBezTo>
                      <a:pt x="25" y="7"/>
                      <a:pt x="25" y="5"/>
                      <a:pt x="24" y="4"/>
                    </a:cubicBezTo>
                    <a:cubicBezTo>
                      <a:pt x="23" y="2"/>
                      <a:pt x="22" y="1"/>
                      <a:pt x="21" y="1"/>
                    </a:cubicBezTo>
                    <a:cubicBezTo>
                      <a:pt x="19" y="0"/>
                      <a:pt x="18" y="0"/>
                      <a:pt x="16" y="1"/>
                    </a:cubicBezTo>
                    <a:cubicBezTo>
                      <a:pt x="15" y="1"/>
                      <a:pt x="13" y="2"/>
                      <a:pt x="8" y="4"/>
                    </a:cubicBezTo>
                    <a:cubicBezTo>
                      <a:pt x="0" y="7"/>
                      <a:pt x="0" y="7"/>
                      <a:pt x="0" y="7"/>
                    </a:cubicBezTo>
                    <a:cubicBezTo>
                      <a:pt x="5" y="19"/>
                      <a:pt x="5" y="19"/>
                      <a:pt x="5" y="19"/>
                    </a:cubicBezTo>
                    <a:cubicBezTo>
                      <a:pt x="13" y="16"/>
                      <a:pt x="13" y="16"/>
                      <a:pt x="13" y="16"/>
                    </a:cubicBezTo>
                    <a:cubicBezTo>
                      <a:pt x="18" y="14"/>
                      <a:pt x="21" y="12"/>
                      <a:pt x="2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0" name="Freeform 78"/>
              <p:cNvSpPr/>
              <p:nvPr/>
            </p:nvSpPr>
            <p:spPr bwMode="auto">
              <a:xfrm>
                <a:off x="2129" y="971"/>
                <a:ext cx="40" cy="46"/>
              </a:xfrm>
              <a:custGeom>
                <a:avLst/>
                <a:gdLst>
                  <a:gd name="T0" fmla="*/ 10 w 21"/>
                  <a:gd name="T1" fmla="*/ 22 h 24"/>
                  <a:gd name="T2" fmla="*/ 14 w 21"/>
                  <a:gd name="T3" fmla="*/ 24 h 24"/>
                  <a:gd name="T4" fmla="*/ 18 w 21"/>
                  <a:gd name="T5" fmla="*/ 23 h 24"/>
                  <a:gd name="T6" fmla="*/ 20 w 21"/>
                  <a:gd name="T7" fmla="*/ 19 h 24"/>
                  <a:gd name="T8" fmla="*/ 20 w 21"/>
                  <a:gd name="T9" fmla="*/ 14 h 24"/>
                  <a:gd name="T10" fmla="*/ 16 w 21"/>
                  <a:gd name="T11" fmla="*/ 7 h 24"/>
                  <a:gd name="T12" fmla="*/ 11 w 21"/>
                  <a:gd name="T13" fmla="*/ 0 h 24"/>
                  <a:gd name="T14" fmla="*/ 0 w 21"/>
                  <a:gd name="T15" fmla="*/ 6 h 24"/>
                  <a:gd name="T16" fmla="*/ 4 w 21"/>
                  <a:gd name="T17" fmla="*/ 14 h 24"/>
                  <a:gd name="T18" fmla="*/ 10 w 21"/>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4">
                    <a:moveTo>
                      <a:pt x="10" y="22"/>
                    </a:moveTo>
                    <a:cubicBezTo>
                      <a:pt x="11" y="23"/>
                      <a:pt x="12" y="24"/>
                      <a:pt x="14" y="24"/>
                    </a:cubicBezTo>
                    <a:cubicBezTo>
                      <a:pt x="15" y="24"/>
                      <a:pt x="16" y="24"/>
                      <a:pt x="18" y="23"/>
                    </a:cubicBezTo>
                    <a:cubicBezTo>
                      <a:pt x="19" y="22"/>
                      <a:pt x="20" y="21"/>
                      <a:pt x="20" y="19"/>
                    </a:cubicBezTo>
                    <a:cubicBezTo>
                      <a:pt x="21" y="18"/>
                      <a:pt x="21" y="16"/>
                      <a:pt x="20" y="14"/>
                    </a:cubicBezTo>
                    <a:cubicBezTo>
                      <a:pt x="19" y="14"/>
                      <a:pt x="18" y="11"/>
                      <a:pt x="16" y="7"/>
                    </a:cubicBezTo>
                    <a:cubicBezTo>
                      <a:pt x="11" y="0"/>
                      <a:pt x="11" y="0"/>
                      <a:pt x="11" y="0"/>
                    </a:cubicBezTo>
                    <a:cubicBezTo>
                      <a:pt x="0" y="6"/>
                      <a:pt x="0" y="6"/>
                      <a:pt x="0" y="6"/>
                    </a:cubicBezTo>
                    <a:cubicBezTo>
                      <a:pt x="4" y="14"/>
                      <a:pt x="4" y="14"/>
                      <a:pt x="4" y="14"/>
                    </a:cubicBezTo>
                    <a:cubicBezTo>
                      <a:pt x="7" y="18"/>
                      <a:pt x="9" y="21"/>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1" name="Freeform 79"/>
              <p:cNvSpPr/>
              <p:nvPr/>
            </p:nvSpPr>
            <p:spPr bwMode="auto">
              <a:xfrm>
                <a:off x="789" y="1157"/>
                <a:ext cx="40" cy="28"/>
              </a:xfrm>
              <a:custGeom>
                <a:avLst/>
                <a:gdLst>
                  <a:gd name="T0" fmla="*/ 40 w 40"/>
                  <a:gd name="T1" fmla="*/ 0 h 28"/>
                  <a:gd name="T2" fmla="*/ 0 w 40"/>
                  <a:gd name="T3" fmla="*/ 3 h 28"/>
                  <a:gd name="T4" fmla="*/ 30 w 40"/>
                  <a:gd name="T5" fmla="*/ 28 h 28"/>
                  <a:gd name="T6" fmla="*/ 40 w 40"/>
                  <a:gd name="T7" fmla="*/ 0 h 28"/>
                </a:gdLst>
                <a:ahLst/>
                <a:cxnLst>
                  <a:cxn ang="0">
                    <a:pos x="T0" y="T1"/>
                  </a:cxn>
                  <a:cxn ang="0">
                    <a:pos x="T2" y="T3"/>
                  </a:cxn>
                  <a:cxn ang="0">
                    <a:pos x="T4" y="T5"/>
                  </a:cxn>
                  <a:cxn ang="0">
                    <a:pos x="T6" y="T7"/>
                  </a:cxn>
                </a:cxnLst>
                <a:rect l="0" t="0" r="r" b="b"/>
                <a:pathLst>
                  <a:path w="40" h="28">
                    <a:moveTo>
                      <a:pt x="40" y="0"/>
                    </a:moveTo>
                    <a:lnTo>
                      <a:pt x="0" y="3"/>
                    </a:lnTo>
                    <a:lnTo>
                      <a:pt x="30" y="28"/>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2" name="Freeform 80"/>
              <p:cNvSpPr/>
              <p:nvPr/>
            </p:nvSpPr>
            <p:spPr bwMode="auto">
              <a:xfrm>
                <a:off x="1590" y="2112"/>
                <a:ext cx="41" cy="63"/>
              </a:xfrm>
              <a:custGeom>
                <a:avLst/>
                <a:gdLst>
                  <a:gd name="T0" fmla="*/ 8 w 21"/>
                  <a:gd name="T1" fmla="*/ 10 h 33"/>
                  <a:gd name="T2" fmla="*/ 4 w 21"/>
                  <a:gd name="T3" fmla="*/ 12 h 33"/>
                  <a:gd name="T4" fmla="*/ 2 w 21"/>
                  <a:gd name="T5" fmla="*/ 15 h 33"/>
                  <a:gd name="T6" fmla="*/ 1 w 21"/>
                  <a:gd name="T7" fmla="*/ 20 h 33"/>
                  <a:gd name="T8" fmla="*/ 1 w 21"/>
                  <a:gd name="T9" fmla="*/ 23 h 33"/>
                  <a:gd name="T10" fmla="*/ 2 w 21"/>
                  <a:gd name="T11" fmla="*/ 27 h 33"/>
                  <a:gd name="T12" fmla="*/ 9 w 21"/>
                  <a:gd name="T13" fmla="*/ 32 h 33"/>
                  <a:gd name="T14" fmla="*/ 13 w 21"/>
                  <a:gd name="T15" fmla="*/ 33 h 33"/>
                  <a:gd name="T16" fmla="*/ 16 w 21"/>
                  <a:gd name="T17" fmla="*/ 33 h 33"/>
                  <a:gd name="T18" fmla="*/ 19 w 21"/>
                  <a:gd name="T19" fmla="*/ 30 h 33"/>
                  <a:gd name="T20" fmla="*/ 20 w 21"/>
                  <a:gd name="T21" fmla="*/ 27 h 33"/>
                  <a:gd name="T22" fmla="*/ 21 w 21"/>
                  <a:gd name="T23" fmla="*/ 25 h 33"/>
                  <a:gd name="T24" fmla="*/ 20 w 21"/>
                  <a:gd name="T25" fmla="*/ 20 h 33"/>
                  <a:gd name="T26" fmla="*/ 14 w 21"/>
                  <a:gd name="T27" fmla="*/ 16 h 33"/>
                  <a:gd name="T28" fmla="*/ 15 w 21"/>
                  <a:gd name="T29" fmla="*/ 12 h 33"/>
                  <a:gd name="T30" fmla="*/ 17 w 21"/>
                  <a:gd name="T31" fmla="*/ 11 h 33"/>
                  <a:gd name="T32" fmla="*/ 18 w 21"/>
                  <a:gd name="T33" fmla="*/ 8 h 33"/>
                  <a:gd name="T34" fmla="*/ 18 w 21"/>
                  <a:gd name="T35" fmla="*/ 5 h 33"/>
                  <a:gd name="T36" fmla="*/ 18 w 21"/>
                  <a:gd name="T37" fmla="*/ 2 h 33"/>
                  <a:gd name="T38" fmla="*/ 15 w 21"/>
                  <a:gd name="T39" fmla="*/ 3 h 33"/>
                  <a:gd name="T40" fmla="*/ 10 w 21"/>
                  <a:gd name="T41" fmla="*/ 8 h 33"/>
                  <a:gd name="T42" fmla="*/ 9 w 21"/>
                  <a:gd name="T43" fmla="*/ 9 h 33"/>
                  <a:gd name="T44" fmla="*/ 8 w 21"/>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33">
                    <a:moveTo>
                      <a:pt x="8" y="10"/>
                    </a:moveTo>
                    <a:cubicBezTo>
                      <a:pt x="6" y="10"/>
                      <a:pt x="4" y="12"/>
                      <a:pt x="4" y="12"/>
                    </a:cubicBezTo>
                    <a:cubicBezTo>
                      <a:pt x="2" y="14"/>
                      <a:pt x="2" y="15"/>
                      <a:pt x="2" y="15"/>
                    </a:cubicBezTo>
                    <a:cubicBezTo>
                      <a:pt x="2" y="16"/>
                      <a:pt x="1" y="20"/>
                      <a:pt x="1" y="20"/>
                    </a:cubicBezTo>
                    <a:cubicBezTo>
                      <a:pt x="1" y="20"/>
                      <a:pt x="0" y="23"/>
                      <a:pt x="1" y="23"/>
                    </a:cubicBezTo>
                    <a:cubicBezTo>
                      <a:pt x="1" y="24"/>
                      <a:pt x="2" y="26"/>
                      <a:pt x="2" y="27"/>
                    </a:cubicBezTo>
                    <a:cubicBezTo>
                      <a:pt x="4" y="29"/>
                      <a:pt x="9" y="32"/>
                      <a:pt x="9" y="32"/>
                    </a:cubicBezTo>
                    <a:cubicBezTo>
                      <a:pt x="10" y="33"/>
                      <a:pt x="12" y="33"/>
                      <a:pt x="13" y="33"/>
                    </a:cubicBezTo>
                    <a:cubicBezTo>
                      <a:pt x="14" y="33"/>
                      <a:pt x="15" y="33"/>
                      <a:pt x="16" y="33"/>
                    </a:cubicBezTo>
                    <a:cubicBezTo>
                      <a:pt x="19" y="33"/>
                      <a:pt x="19" y="30"/>
                      <a:pt x="19" y="30"/>
                    </a:cubicBezTo>
                    <a:cubicBezTo>
                      <a:pt x="19" y="28"/>
                      <a:pt x="20" y="27"/>
                      <a:pt x="20" y="27"/>
                    </a:cubicBezTo>
                    <a:cubicBezTo>
                      <a:pt x="21" y="26"/>
                      <a:pt x="21" y="25"/>
                      <a:pt x="21" y="25"/>
                    </a:cubicBezTo>
                    <a:cubicBezTo>
                      <a:pt x="20" y="23"/>
                      <a:pt x="20" y="20"/>
                      <a:pt x="20" y="20"/>
                    </a:cubicBezTo>
                    <a:cubicBezTo>
                      <a:pt x="18" y="19"/>
                      <a:pt x="14" y="16"/>
                      <a:pt x="14" y="16"/>
                    </a:cubicBezTo>
                    <a:cubicBezTo>
                      <a:pt x="12" y="12"/>
                      <a:pt x="15" y="12"/>
                      <a:pt x="15" y="12"/>
                    </a:cubicBezTo>
                    <a:cubicBezTo>
                      <a:pt x="16" y="12"/>
                      <a:pt x="17" y="11"/>
                      <a:pt x="17" y="11"/>
                    </a:cubicBezTo>
                    <a:cubicBezTo>
                      <a:pt x="19" y="11"/>
                      <a:pt x="18" y="8"/>
                      <a:pt x="18" y="8"/>
                    </a:cubicBezTo>
                    <a:cubicBezTo>
                      <a:pt x="18" y="6"/>
                      <a:pt x="18" y="5"/>
                      <a:pt x="18" y="5"/>
                    </a:cubicBezTo>
                    <a:cubicBezTo>
                      <a:pt x="19" y="2"/>
                      <a:pt x="18" y="2"/>
                      <a:pt x="18" y="2"/>
                    </a:cubicBezTo>
                    <a:cubicBezTo>
                      <a:pt x="17" y="0"/>
                      <a:pt x="15" y="3"/>
                      <a:pt x="15" y="3"/>
                    </a:cubicBezTo>
                    <a:cubicBezTo>
                      <a:pt x="14" y="4"/>
                      <a:pt x="10" y="8"/>
                      <a:pt x="10" y="8"/>
                    </a:cubicBezTo>
                    <a:cubicBezTo>
                      <a:pt x="10" y="8"/>
                      <a:pt x="9" y="9"/>
                      <a:pt x="9" y="9"/>
                    </a:cubicBezTo>
                    <a:cubicBezTo>
                      <a:pt x="8" y="10"/>
                      <a:pt x="8" y="10"/>
                      <a:pt x="8"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3" name="Freeform 81"/>
              <p:cNvSpPr/>
              <p:nvPr/>
            </p:nvSpPr>
            <p:spPr bwMode="auto">
              <a:xfrm>
                <a:off x="1224" y="2049"/>
                <a:ext cx="9" cy="21"/>
              </a:xfrm>
              <a:custGeom>
                <a:avLst/>
                <a:gdLst>
                  <a:gd name="T0" fmla="*/ 0 w 5"/>
                  <a:gd name="T1" fmla="*/ 0 h 11"/>
                  <a:gd name="T2" fmla="*/ 2 w 5"/>
                  <a:gd name="T3" fmla="*/ 5 h 11"/>
                  <a:gd name="T4" fmla="*/ 3 w 5"/>
                  <a:gd name="T5" fmla="*/ 7 h 11"/>
                  <a:gd name="T6" fmla="*/ 3 w 5"/>
                  <a:gd name="T7" fmla="*/ 10 h 11"/>
                  <a:gd name="T8" fmla="*/ 5 w 5"/>
                  <a:gd name="T9" fmla="*/ 9 h 11"/>
                  <a:gd name="T10" fmla="*/ 4 w 5"/>
                  <a:gd name="T11" fmla="*/ 3 h 11"/>
                  <a:gd name="T12" fmla="*/ 3 w 5"/>
                  <a:gd name="T13" fmla="*/ 0 h 11"/>
                  <a:gd name="T14" fmla="*/ 0 w 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0"/>
                    </a:moveTo>
                    <a:cubicBezTo>
                      <a:pt x="1" y="3"/>
                      <a:pt x="2" y="4"/>
                      <a:pt x="2" y="5"/>
                    </a:cubicBezTo>
                    <a:cubicBezTo>
                      <a:pt x="3" y="6"/>
                      <a:pt x="3" y="7"/>
                      <a:pt x="3" y="7"/>
                    </a:cubicBezTo>
                    <a:cubicBezTo>
                      <a:pt x="4" y="9"/>
                      <a:pt x="3" y="8"/>
                      <a:pt x="3" y="10"/>
                    </a:cubicBezTo>
                    <a:cubicBezTo>
                      <a:pt x="4" y="11"/>
                      <a:pt x="4" y="10"/>
                      <a:pt x="5" y="9"/>
                    </a:cubicBezTo>
                    <a:cubicBezTo>
                      <a:pt x="4" y="8"/>
                      <a:pt x="4" y="5"/>
                      <a:pt x="4" y="3"/>
                    </a:cubicBezTo>
                    <a:cubicBezTo>
                      <a:pt x="3" y="2"/>
                      <a:pt x="3" y="1"/>
                      <a:pt x="3" y="0"/>
                    </a:cubicBezTo>
                    <a:cubicBezTo>
                      <a:pt x="2"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4" name="Freeform 82"/>
              <p:cNvSpPr/>
              <p:nvPr/>
            </p:nvSpPr>
            <p:spPr bwMode="auto">
              <a:xfrm>
                <a:off x="1190" y="2064"/>
                <a:ext cx="34" cy="12"/>
              </a:xfrm>
              <a:custGeom>
                <a:avLst/>
                <a:gdLst>
                  <a:gd name="T0" fmla="*/ 0 w 18"/>
                  <a:gd name="T1" fmla="*/ 6 h 6"/>
                  <a:gd name="T2" fmla="*/ 5 w 18"/>
                  <a:gd name="T3" fmla="*/ 5 h 6"/>
                  <a:gd name="T4" fmla="*/ 17 w 18"/>
                  <a:gd name="T5" fmla="*/ 3 h 6"/>
                  <a:gd name="T6" fmla="*/ 18 w 18"/>
                  <a:gd name="T7" fmla="*/ 2 h 6"/>
                  <a:gd name="T8" fmla="*/ 18 w 18"/>
                  <a:gd name="T9" fmla="*/ 1 h 6"/>
                  <a:gd name="T10" fmla="*/ 17 w 18"/>
                  <a:gd name="T11" fmla="*/ 0 h 6"/>
                  <a:gd name="T12" fmla="*/ 0 w 18"/>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0" y="6"/>
                    </a:moveTo>
                    <a:cubicBezTo>
                      <a:pt x="1" y="6"/>
                      <a:pt x="4" y="5"/>
                      <a:pt x="5" y="5"/>
                    </a:cubicBezTo>
                    <a:cubicBezTo>
                      <a:pt x="9" y="5"/>
                      <a:pt x="15" y="4"/>
                      <a:pt x="17" y="3"/>
                    </a:cubicBezTo>
                    <a:cubicBezTo>
                      <a:pt x="18" y="2"/>
                      <a:pt x="18" y="2"/>
                      <a:pt x="18" y="2"/>
                    </a:cubicBezTo>
                    <a:cubicBezTo>
                      <a:pt x="18" y="1"/>
                      <a:pt x="18" y="1"/>
                      <a:pt x="18" y="1"/>
                    </a:cubicBezTo>
                    <a:cubicBezTo>
                      <a:pt x="18" y="1"/>
                      <a:pt x="18" y="0"/>
                      <a:pt x="17" y="0"/>
                    </a:cubicBezTo>
                    <a:cubicBezTo>
                      <a:pt x="13" y="3"/>
                      <a:pt x="3" y="4"/>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5" name="Freeform 83"/>
              <p:cNvSpPr/>
              <p:nvPr/>
            </p:nvSpPr>
            <p:spPr bwMode="auto">
              <a:xfrm>
                <a:off x="1671" y="647"/>
                <a:ext cx="63" cy="71"/>
              </a:xfrm>
              <a:custGeom>
                <a:avLst/>
                <a:gdLst>
                  <a:gd name="T0" fmla="*/ 12 w 33"/>
                  <a:gd name="T1" fmla="*/ 35 h 37"/>
                  <a:gd name="T2" fmla="*/ 24 w 33"/>
                  <a:gd name="T3" fmla="*/ 34 h 37"/>
                  <a:gd name="T4" fmla="*/ 32 w 33"/>
                  <a:gd name="T5" fmla="*/ 22 h 37"/>
                  <a:gd name="T6" fmla="*/ 31 w 33"/>
                  <a:gd name="T7" fmla="*/ 8 h 37"/>
                  <a:gd name="T8" fmla="*/ 21 w 33"/>
                  <a:gd name="T9" fmla="*/ 1 h 37"/>
                  <a:gd name="T10" fmla="*/ 9 w 33"/>
                  <a:gd name="T11" fmla="*/ 2 h 37"/>
                  <a:gd name="T12" fmla="*/ 1 w 33"/>
                  <a:gd name="T13" fmla="*/ 14 h 37"/>
                  <a:gd name="T14" fmla="*/ 2 w 33"/>
                  <a:gd name="T15" fmla="*/ 28 h 37"/>
                  <a:gd name="T16" fmla="*/ 12 w 3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7">
                    <a:moveTo>
                      <a:pt x="12" y="35"/>
                    </a:moveTo>
                    <a:cubicBezTo>
                      <a:pt x="16" y="37"/>
                      <a:pt x="20" y="36"/>
                      <a:pt x="24" y="34"/>
                    </a:cubicBezTo>
                    <a:cubicBezTo>
                      <a:pt x="27" y="32"/>
                      <a:pt x="30" y="28"/>
                      <a:pt x="32" y="22"/>
                    </a:cubicBezTo>
                    <a:cubicBezTo>
                      <a:pt x="33" y="16"/>
                      <a:pt x="33" y="12"/>
                      <a:pt x="31" y="8"/>
                    </a:cubicBezTo>
                    <a:cubicBezTo>
                      <a:pt x="29" y="4"/>
                      <a:pt x="26" y="2"/>
                      <a:pt x="21" y="1"/>
                    </a:cubicBezTo>
                    <a:cubicBezTo>
                      <a:pt x="17" y="0"/>
                      <a:pt x="13" y="0"/>
                      <a:pt x="9" y="2"/>
                    </a:cubicBezTo>
                    <a:cubicBezTo>
                      <a:pt x="5" y="4"/>
                      <a:pt x="3" y="8"/>
                      <a:pt x="1" y="14"/>
                    </a:cubicBezTo>
                    <a:cubicBezTo>
                      <a:pt x="0" y="20"/>
                      <a:pt x="0" y="24"/>
                      <a:pt x="2" y="28"/>
                    </a:cubicBezTo>
                    <a:cubicBezTo>
                      <a:pt x="4" y="32"/>
                      <a:pt x="7" y="34"/>
                      <a:pt x="1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6" name="Freeform 84"/>
              <p:cNvSpPr>
                <a:spLocks noEditPoints="1"/>
              </p:cNvSpPr>
              <p:nvPr/>
            </p:nvSpPr>
            <p:spPr bwMode="auto">
              <a:xfrm>
                <a:off x="653" y="521"/>
                <a:ext cx="1726" cy="1733"/>
              </a:xfrm>
              <a:custGeom>
                <a:avLst/>
                <a:gdLst>
                  <a:gd name="T0" fmla="*/ 811 w 904"/>
                  <a:gd name="T1" fmla="*/ 404 h 905"/>
                  <a:gd name="T2" fmla="*/ 773 w 904"/>
                  <a:gd name="T3" fmla="*/ 280 h 905"/>
                  <a:gd name="T4" fmla="*/ 778 w 904"/>
                  <a:gd name="T5" fmla="*/ 210 h 905"/>
                  <a:gd name="T6" fmla="*/ 721 w 904"/>
                  <a:gd name="T7" fmla="*/ 187 h 905"/>
                  <a:gd name="T8" fmla="*/ 685 w 904"/>
                  <a:gd name="T9" fmla="*/ 149 h 905"/>
                  <a:gd name="T10" fmla="*/ 616 w 904"/>
                  <a:gd name="T11" fmla="*/ 113 h 905"/>
                  <a:gd name="T12" fmla="*/ 564 w 904"/>
                  <a:gd name="T13" fmla="*/ 108 h 905"/>
                  <a:gd name="T14" fmla="*/ 460 w 904"/>
                  <a:gd name="T15" fmla="*/ 45 h 905"/>
                  <a:gd name="T16" fmla="*/ 374 w 904"/>
                  <a:gd name="T17" fmla="*/ 52 h 905"/>
                  <a:gd name="T18" fmla="*/ 347 w 904"/>
                  <a:gd name="T19" fmla="*/ 78 h 905"/>
                  <a:gd name="T20" fmla="*/ 361 w 904"/>
                  <a:gd name="T21" fmla="*/ 92 h 905"/>
                  <a:gd name="T22" fmla="*/ 311 w 904"/>
                  <a:gd name="T23" fmla="*/ 104 h 905"/>
                  <a:gd name="T24" fmla="*/ 249 w 904"/>
                  <a:gd name="T25" fmla="*/ 97 h 905"/>
                  <a:gd name="T26" fmla="*/ 174 w 904"/>
                  <a:gd name="T27" fmla="*/ 151 h 905"/>
                  <a:gd name="T28" fmla="*/ 120 w 904"/>
                  <a:gd name="T29" fmla="*/ 211 h 905"/>
                  <a:gd name="T30" fmla="*/ 120 w 904"/>
                  <a:gd name="T31" fmla="*/ 282 h 905"/>
                  <a:gd name="T32" fmla="*/ 131 w 904"/>
                  <a:gd name="T33" fmla="*/ 289 h 905"/>
                  <a:gd name="T34" fmla="*/ 95 w 904"/>
                  <a:gd name="T35" fmla="*/ 411 h 905"/>
                  <a:gd name="T36" fmla="*/ 40 w 904"/>
                  <a:gd name="T37" fmla="*/ 454 h 905"/>
                  <a:gd name="T38" fmla="*/ 50 w 904"/>
                  <a:gd name="T39" fmla="*/ 519 h 905"/>
                  <a:gd name="T40" fmla="*/ 101 w 904"/>
                  <a:gd name="T41" fmla="*/ 526 h 905"/>
                  <a:gd name="T42" fmla="*/ 237 w 904"/>
                  <a:gd name="T43" fmla="*/ 764 h 905"/>
                  <a:gd name="T44" fmla="*/ 217 w 904"/>
                  <a:gd name="T45" fmla="*/ 741 h 905"/>
                  <a:gd name="T46" fmla="*/ 195 w 904"/>
                  <a:gd name="T47" fmla="*/ 742 h 905"/>
                  <a:gd name="T48" fmla="*/ 288 w 904"/>
                  <a:gd name="T49" fmla="*/ 830 h 905"/>
                  <a:gd name="T50" fmla="*/ 283 w 904"/>
                  <a:gd name="T51" fmla="*/ 801 h 905"/>
                  <a:gd name="T52" fmla="*/ 308 w 904"/>
                  <a:gd name="T53" fmla="*/ 811 h 905"/>
                  <a:gd name="T54" fmla="*/ 316 w 904"/>
                  <a:gd name="T55" fmla="*/ 787 h 905"/>
                  <a:gd name="T56" fmla="*/ 309 w 904"/>
                  <a:gd name="T57" fmla="*/ 843 h 905"/>
                  <a:gd name="T58" fmla="*/ 351 w 904"/>
                  <a:gd name="T59" fmla="*/ 858 h 905"/>
                  <a:gd name="T60" fmla="*/ 420 w 904"/>
                  <a:gd name="T61" fmla="*/ 807 h 905"/>
                  <a:gd name="T62" fmla="*/ 412 w 904"/>
                  <a:gd name="T63" fmla="*/ 875 h 905"/>
                  <a:gd name="T64" fmla="*/ 399 w 904"/>
                  <a:gd name="T65" fmla="*/ 866 h 905"/>
                  <a:gd name="T66" fmla="*/ 429 w 904"/>
                  <a:gd name="T67" fmla="*/ 859 h 905"/>
                  <a:gd name="T68" fmla="*/ 478 w 904"/>
                  <a:gd name="T69" fmla="*/ 857 h 905"/>
                  <a:gd name="T70" fmla="*/ 476 w 904"/>
                  <a:gd name="T71" fmla="*/ 832 h 905"/>
                  <a:gd name="T72" fmla="*/ 528 w 904"/>
                  <a:gd name="T73" fmla="*/ 866 h 905"/>
                  <a:gd name="T74" fmla="*/ 485 w 904"/>
                  <a:gd name="T75" fmla="*/ 851 h 905"/>
                  <a:gd name="T76" fmla="*/ 515 w 904"/>
                  <a:gd name="T77" fmla="*/ 820 h 905"/>
                  <a:gd name="T78" fmla="*/ 598 w 904"/>
                  <a:gd name="T79" fmla="*/ 840 h 905"/>
                  <a:gd name="T80" fmla="*/ 587 w 904"/>
                  <a:gd name="T81" fmla="*/ 835 h 905"/>
                  <a:gd name="T82" fmla="*/ 583 w 904"/>
                  <a:gd name="T83" fmla="*/ 805 h 905"/>
                  <a:gd name="T84" fmla="*/ 599 w 904"/>
                  <a:gd name="T85" fmla="*/ 797 h 905"/>
                  <a:gd name="T86" fmla="*/ 615 w 904"/>
                  <a:gd name="T87" fmla="*/ 825 h 905"/>
                  <a:gd name="T88" fmla="*/ 655 w 904"/>
                  <a:gd name="T89" fmla="*/ 793 h 905"/>
                  <a:gd name="T90" fmla="*/ 653 w 904"/>
                  <a:gd name="T91" fmla="*/ 761 h 905"/>
                  <a:gd name="T92" fmla="*/ 663 w 904"/>
                  <a:gd name="T93" fmla="*/ 752 h 905"/>
                  <a:gd name="T94" fmla="*/ 667 w 904"/>
                  <a:gd name="T95" fmla="*/ 737 h 905"/>
                  <a:gd name="T96" fmla="*/ 675 w 904"/>
                  <a:gd name="T97" fmla="*/ 737 h 905"/>
                  <a:gd name="T98" fmla="*/ 676 w 904"/>
                  <a:gd name="T99" fmla="*/ 722 h 905"/>
                  <a:gd name="T100" fmla="*/ 690 w 904"/>
                  <a:gd name="T101" fmla="*/ 738 h 905"/>
                  <a:gd name="T102" fmla="*/ 665 w 904"/>
                  <a:gd name="T103" fmla="*/ 771 h 905"/>
                  <a:gd name="T104" fmla="*/ 688 w 904"/>
                  <a:gd name="T105" fmla="*/ 807 h 905"/>
                  <a:gd name="T106" fmla="*/ 679 w 904"/>
                  <a:gd name="T107" fmla="*/ 769 h 905"/>
                  <a:gd name="T108" fmla="*/ 705 w 904"/>
                  <a:gd name="T109" fmla="*/ 766 h 905"/>
                  <a:gd name="T110" fmla="*/ 777 w 904"/>
                  <a:gd name="T111" fmla="*/ 296 h 905"/>
                  <a:gd name="T112" fmla="*/ 809 w 904"/>
                  <a:gd name="T113" fmla="*/ 386 h 905"/>
                  <a:gd name="T114" fmla="*/ 842 w 904"/>
                  <a:gd name="T115" fmla="*/ 517 h 905"/>
                  <a:gd name="T116" fmla="*/ 806 w 904"/>
                  <a:gd name="T117" fmla="*/ 4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905">
                    <a:moveTo>
                      <a:pt x="452" y="0"/>
                    </a:moveTo>
                    <a:cubicBezTo>
                      <a:pt x="202" y="0"/>
                      <a:pt x="0" y="203"/>
                      <a:pt x="0" y="453"/>
                    </a:cubicBezTo>
                    <a:cubicBezTo>
                      <a:pt x="0" y="703"/>
                      <a:pt x="202" y="905"/>
                      <a:pt x="452" y="905"/>
                    </a:cubicBezTo>
                    <a:cubicBezTo>
                      <a:pt x="702" y="905"/>
                      <a:pt x="904" y="703"/>
                      <a:pt x="904" y="453"/>
                    </a:cubicBezTo>
                    <a:cubicBezTo>
                      <a:pt x="904" y="203"/>
                      <a:pt x="702" y="0"/>
                      <a:pt x="452" y="0"/>
                    </a:cubicBezTo>
                    <a:close/>
                    <a:moveTo>
                      <a:pt x="857" y="430"/>
                    </a:moveTo>
                    <a:cubicBezTo>
                      <a:pt x="849" y="431"/>
                      <a:pt x="849" y="431"/>
                      <a:pt x="849" y="431"/>
                    </a:cubicBezTo>
                    <a:cubicBezTo>
                      <a:pt x="845" y="400"/>
                      <a:pt x="845" y="400"/>
                      <a:pt x="845" y="400"/>
                    </a:cubicBezTo>
                    <a:cubicBezTo>
                      <a:pt x="834" y="402"/>
                      <a:pt x="834" y="402"/>
                      <a:pt x="834" y="402"/>
                    </a:cubicBezTo>
                    <a:cubicBezTo>
                      <a:pt x="837" y="430"/>
                      <a:pt x="837" y="430"/>
                      <a:pt x="837" y="430"/>
                    </a:cubicBezTo>
                    <a:cubicBezTo>
                      <a:pt x="828" y="431"/>
                      <a:pt x="828" y="431"/>
                      <a:pt x="828" y="431"/>
                    </a:cubicBezTo>
                    <a:cubicBezTo>
                      <a:pt x="825" y="403"/>
                      <a:pt x="825" y="403"/>
                      <a:pt x="825" y="403"/>
                    </a:cubicBezTo>
                    <a:cubicBezTo>
                      <a:pt x="811" y="404"/>
                      <a:pt x="811" y="404"/>
                      <a:pt x="811" y="404"/>
                    </a:cubicBezTo>
                    <a:cubicBezTo>
                      <a:pt x="815" y="436"/>
                      <a:pt x="815" y="436"/>
                      <a:pt x="815" y="436"/>
                    </a:cubicBezTo>
                    <a:cubicBezTo>
                      <a:pt x="806" y="437"/>
                      <a:pt x="806" y="437"/>
                      <a:pt x="806" y="437"/>
                    </a:cubicBezTo>
                    <a:cubicBezTo>
                      <a:pt x="802" y="394"/>
                      <a:pt x="802" y="394"/>
                      <a:pt x="802" y="394"/>
                    </a:cubicBezTo>
                    <a:cubicBezTo>
                      <a:pt x="853" y="388"/>
                      <a:pt x="853" y="388"/>
                      <a:pt x="853" y="388"/>
                    </a:cubicBezTo>
                    <a:lnTo>
                      <a:pt x="857" y="430"/>
                    </a:lnTo>
                    <a:close/>
                    <a:moveTo>
                      <a:pt x="798" y="241"/>
                    </a:moveTo>
                    <a:cubicBezTo>
                      <a:pt x="801" y="246"/>
                      <a:pt x="803" y="250"/>
                      <a:pt x="804" y="253"/>
                    </a:cubicBezTo>
                    <a:cubicBezTo>
                      <a:pt x="804" y="256"/>
                      <a:pt x="804" y="258"/>
                      <a:pt x="803" y="261"/>
                    </a:cubicBezTo>
                    <a:cubicBezTo>
                      <a:pt x="802" y="264"/>
                      <a:pt x="800" y="266"/>
                      <a:pt x="797" y="267"/>
                    </a:cubicBezTo>
                    <a:cubicBezTo>
                      <a:pt x="794" y="270"/>
                      <a:pt x="791" y="270"/>
                      <a:pt x="787" y="269"/>
                    </a:cubicBezTo>
                    <a:cubicBezTo>
                      <a:pt x="784" y="268"/>
                      <a:pt x="780" y="266"/>
                      <a:pt x="777" y="262"/>
                    </a:cubicBezTo>
                    <a:cubicBezTo>
                      <a:pt x="777" y="265"/>
                      <a:pt x="777" y="267"/>
                      <a:pt x="777" y="270"/>
                    </a:cubicBezTo>
                    <a:cubicBezTo>
                      <a:pt x="776" y="272"/>
                      <a:pt x="775" y="275"/>
                      <a:pt x="773" y="280"/>
                    </a:cubicBezTo>
                    <a:cubicBezTo>
                      <a:pt x="768" y="291"/>
                      <a:pt x="768" y="291"/>
                      <a:pt x="768" y="291"/>
                    </a:cubicBezTo>
                    <a:cubicBezTo>
                      <a:pt x="761" y="279"/>
                      <a:pt x="761" y="279"/>
                      <a:pt x="761" y="279"/>
                    </a:cubicBezTo>
                    <a:cubicBezTo>
                      <a:pt x="766" y="266"/>
                      <a:pt x="766" y="266"/>
                      <a:pt x="766" y="266"/>
                    </a:cubicBezTo>
                    <a:cubicBezTo>
                      <a:pt x="768" y="262"/>
                      <a:pt x="769" y="259"/>
                      <a:pt x="769" y="257"/>
                    </a:cubicBezTo>
                    <a:cubicBezTo>
                      <a:pt x="770" y="256"/>
                      <a:pt x="770" y="254"/>
                      <a:pt x="770" y="253"/>
                    </a:cubicBezTo>
                    <a:cubicBezTo>
                      <a:pt x="769" y="252"/>
                      <a:pt x="768" y="250"/>
                      <a:pt x="767" y="248"/>
                    </a:cubicBezTo>
                    <a:cubicBezTo>
                      <a:pt x="766" y="246"/>
                      <a:pt x="766" y="246"/>
                      <a:pt x="766" y="246"/>
                    </a:cubicBezTo>
                    <a:cubicBezTo>
                      <a:pt x="747" y="257"/>
                      <a:pt x="747" y="257"/>
                      <a:pt x="747" y="257"/>
                    </a:cubicBezTo>
                    <a:cubicBezTo>
                      <a:pt x="741" y="247"/>
                      <a:pt x="741" y="247"/>
                      <a:pt x="741" y="247"/>
                    </a:cubicBezTo>
                    <a:cubicBezTo>
                      <a:pt x="785" y="220"/>
                      <a:pt x="785" y="220"/>
                      <a:pt x="785" y="220"/>
                    </a:cubicBezTo>
                    <a:lnTo>
                      <a:pt x="798" y="241"/>
                    </a:lnTo>
                    <a:close/>
                    <a:moveTo>
                      <a:pt x="750" y="176"/>
                    </a:moveTo>
                    <a:cubicBezTo>
                      <a:pt x="778" y="210"/>
                      <a:pt x="778" y="210"/>
                      <a:pt x="778" y="210"/>
                    </a:cubicBezTo>
                    <a:cubicBezTo>
                      <a:pt x="771" y="216"/>
                      <a:pt x="771" y="216"/>
                      <a:pt x="771" y="216"/>
                    </a:cubicBezTo>
                    <a:cubicBezTo>
                      <a:pt x="761" y="203"/>
                      <a:pt x="761" y="203"/>
                      <a:pt x="761" y="203"/>
                    </a:cubicBezTo>
                    <a:cubicBezTo>
                      <a:pt x="728" y="230"/>
                      <a:pt x="728" y="230"/>
                      <a:pt x="728" y="230"/>
                    </a:cubicBezTo>
                    <a:cubicBezTo>
                      <a:pt x="720" y="222"/>
                      <a:pt x="720" y="222"/>
                      <a:pt x="720" y="222"/>
                    </a:cubicBezTo>
                    <a:cubicBezTo>
                      <a:pt x="754" y="194"/>
                      <a:pt x="754" y="194"/>
                      <a:pt x="754" y="194"/>
                    </a:cubicBezTo>
                    <a:cubicBezTo>
                      <a:pt x="743" y="181"/>
                      <a:pt x="743" y="181"/>
                      <a:pt x="743" y="181"/>
                    </a:cubicBezTo>
                    <a:lnTo>
                      <a:pt x="750" y="176"/>
                    </a:lnTo>
                    <a:close/>
                    <a:moveTo>
                      <a:pt x="742" y="168"/>
                    </a:moveTo>
                    <a:cubicBezTo>
                      <a:pt x="736" y="174"/>
                      <a:pt x="736" y="174"/>
                      <a:pt x="736" y="174"/>
                    </a:cubicBezTo>
                    <a:cubicBezTo>
                      <a:pt x="713" y="153"/>
                      <a:pt x="713" y="153"/>
                      <a:pt x="713" y="153"/>
                    </a:cubicBezTo>
                    <a:cubicBezTo>
                      <a:pt x="706" y="162"/>
                      <a:pt x="706" y="162"/>
                      <a:pt x="706" y="162"/>
                    </a:cubicBezTo>
                    <a:cubicBezTo>
                      <a:pt x="726" y="181"/>
                      <a:pt x="726" y="181"/>
                      <a:pt x="726" y="181"/>
                    </a:cubicBezTo>
                    <a:cubicBezTo>
                      <a:pt x="721" y="187"/>
                      <a:pt x="721" y="187"/>
                      <a:pt x="721" y="187"/>
                    </a:cubicBezTo>
                    <a:cubicBezTo>
                      <a:pt x="700" y="168"/>
                      <a:pt x="700" y="168"/>
                      <a:pt x="700" y="168"/>
                    </a:cubicBezTo>
                    <a:cubicBezTo>
                      <a:pt x="690" y="178"/>
                      <a:pt x="690" y="178"/>
                      <a:pt x="690" y="178"/>
                    </a:cubicBezTo>
                    <a:cubicBezTo>
                      <a:pt x="713" y="200"/>
                      <a:pt x="713" y="200"/>
                      <a:pt x="713" y="200"/>
                    </a:cubicBezTo>
                    <a:cubicBezTo>
                      <a:pt x="708" y="206"/>
                      <a:pt x="708" y="206"/>
                      <a:pt x="708" y="206"/>
                    </a:cubicBezTo>
                    <a:cubicBezTo>
                      <a:pt x="676" y="177"/>
                      <a:pt x="676" y="177"/>
                      <a:pt x="676" y="177"/>
                    </a:cubicBezTo>
                    <a:cubicBezTo>
                      <a:pt x="711" y="139"/>
                      <a:pt x="711" y="139"/>
                      <a:pt x="711" y="139"/>
                    </a:cubicBezTo>
                    <a:lnTo>
                      <a:pt x="742" y="168"/>
                    </a:lnTo>
                    <a:close/>
                    <a:moveTo>
                      <a:pt x="664" y="106"/>
                    </a:moveTo>
                    <a:cubicBezTo>
                      <a:pt x="679" y="116"/>
                      <a:pt x="679" y="116"/>
                      <a:pt x="679" y="116"/>
                    </a:cubicBezTo>
                    <a:cubicBezTo>
                      <a:pt x="685" y="120"/>
                      <a:pt x="689" y="123"/>
                      <a:pt x="690" y="124"/>
                    </a:cubicBezTo>
                    <a:cubicBezTo>
                      <a:pt x="692" y="127"/>
                      <a:pt x="693" y="130"/>
                      <a:pt x="694" y="133"/>
                    </a:cubicBezTo>
                    <a:cubicBezTo>
                      <a:pt x="694" y="137"/>
                      <a:pt x="693" y="140"/>
                      <a:pt x="691" y="143"/>
                    </a:cubicBezTo>
                    <a:cubicBezTo>
                      <a:pt x="689" y="146"/>
                      <a:pt x="687" y="148"/>
                      <a:pt x="685" y="149"/>
                    </a:cubicBezTo>
                    <a:cubicBezTo>
                      <a:pt x="682" y="150"/>
                      <a:pt x="680" y="150"/>
                      <a:pt x="678" y="150"/>
                    </a:cubicBezTo>
                    <a:cubicBezTo>
                      <a:pt x="676" y="150"/>
                      <a:pt x="673" y="150"/>
                      <a:pt x="672" y="149"/>
                    </a:cubicBezTo>
                    <a:cubicBezTo>
                      <a:pt x="669" y="148"/>
                      <a:pt x="666" y="146"/>
                      <a:pt x="661" y="143"/>
                    </a:cubicBezTo>
                    <a:cubicBezTo>
                      <a:pt x="655" y="138"/>
                      <a:pt x="655" y="138"/>
                      <a:pt x="655" y="138"/>
                    </a:cubicBezTo>
                    <a:cubicBezTo>
                      <a:pt x="644" y="154"/>
                      <a:pt x="644" y="154"/>
                      <a:pt x="644" y="154"/>
                    </a:cubicBezTo>
                    <a:cubicBezTo>
                      <a:pt x="635" y="148"/>
                      <a:pt x="635" y="148"/>
                      <a:pt x="635" y="148"/>
                    </a:cubicBezTo>
                    <a:lnTo>
                      <a:pt x="664" y="106"/>
                    </a:lnTo>
                    <a:close/>
                    <a:moveTo>
                      <a:pt x="631" y="87"/>
                    </a:moveTo>
                    <a:cubicBezTo>
                      <a:pt x="628" y="95"/>
                      <a:pt x="628" y="95"/>
                      <a:pt x="628" y="95"/>
                    </a:cubicBezTo>
                    <a:cubicBezTo>
                      <a:pt x="603" y="84"/>
                      <a:pt x="603" y="84"/>
                      <a:pt x="603" y="84"/>
                    </a:cubicBezTo>
                    <a:cubicBezTo>
                      <a:pt x="598" y="95"/>
                      <a:pt x="598" y="95"/>
                      <a:pt x="598" y="95"/>
                    </a:cubicBezTo>
                    <a:cubicBezTo>
                      <a:pt x="620" y="105"/>
                      <a:pt x="620" y="105"/>
                      <a:pt x="620" y="105"/>
                    </a:cubicBezTo>
                    <a:cubicBezTo>
                      <a:pt x="616" y="113"/>
                      <a:pt x="616" y="113"/>
                      <a:pt x="616" y="113"/>
                    </a:cubicBezTo>
                    <a:cubicBezTo>
                      <a:pt x="594" y="103"/>
                      <a:pt x="594" y="103"/>
                      <a:pt x="594" y="103"/>
                    </a:cubicBezTo>
                    <a:cubicBezTo>
                      <a:pt x="585" y="124"/>
                      <a:pt x="585" y="124"/>
                      <a:pt x="585" y="124"/>
                    </a:cubicBezTo>
                    <a:cubicBezTo>
                      <a:pt x="575" y="119"/>
                      <a:pt x="575" y="119"/>
                      <a:pt x="575" y="119"/>
                    </a:cubicBezTo>
                    <a:cubicBezTo>
                      <a:pt x="596" y="72"/>
                      <a:pt x="596" y="72"/>
                      <a:pt x="596" y="72"/>
                    </a:cubicBezTo>
                    <a:lnTo>
                      <a:pt x="631" y="87"/>
                    </a:lnTo>
                    <a:close/>
                    <a:moveTo>
                      <a:pt x="523" y="77"/>
                    </a:moveTo>
                    <a:cubicBezTo>
                      <a:pt x="524" y="72"/>
                      <a:pt x="526" y="68"/>
                      <a:pt x="529" y="65"/>
                    </a:cubicBezTo>
                    <a:cubicBezTo>
                      <a:pt x="531" y="63"/>
                      <a:pt x="533" y="61"/>
                      <a:pt x="536" y="60"/>
                    </a:cubicBezTo>
                    <a:cubicBezTo>
                      <a:pt x="538" y="58"/>
                      <a:pt x="541" y="57"/>
                      <a:pt x="544" y="57"/>
                    </a:cubicBezTo>
                    <a:cubicBezTo>
                      <a:pt x="548" y="57"/>
                      <a:pt x="552" y="57"/>
                      <a:pt x="556" y="58"/>
                    </a:cubicBezTo>
                    <a:cubicBezTo>
                      <a:pt x="564" y="60"/>
                      <a:pt x="570" y="64"/>
                      <a:pt x="574" y="70"/>
                    </a:cubicBezTo>
                    <a:cubicBezTo>
                      <a:pt x="578" y="76"/>
                      <a:pt x="578" y="83"/>
                      <a:pt x="576" y="91"/>
                    </a:cubicBezTo>
                    <a:cubicBezTo>
                      <a:pt x="574" y="99"/>
                      <a:pt x="570" y="105"/>
                      <a:pt x="564" y="108"/>
                    </a:cubicBezTo>
                    <a:cubicBezTo>
                      <a:pt x="558" y="112"/>
                      <a:pt x="551" y="112"/>
                      <a:pt x="542" y="110"/>
                    </a:cubicBezTo>
                    <a:cubicBezTo>
                      <a:pt x="534" y="108"/>
                      <a:pt x="528" y="104"/>
                      <a:pt x="525" y="98"/>
                    </a:cubicBezTo>
                    <a:cubicBezTo>
                      <a:pt x="521" y="92"/>
                      <a:pt x="521" y="85"/>
                      <a:pt x="523" y="77"/>
                    </a:cubicBezTo>
                    <a:close/>
                    <a:moveTo>
                      <a:pt x="460" y="45"/>
                    </a:moveTo>
                    <a:cubicBezTo>
                      <a:pt x="472" y="66"/>
                      <a:pt x="472" y="66"/>
                      <a:pt x="472" y="66"/>
                    </a:cubicBezTo>
                    <a:cubicBezTo>
                      <a:pt x="486" y="46"/>
                      <a:pt x="486" y="46"/>
                      <a:pt x="486" y="46"/>
                    </a:cubicBezTo>
                    <a:cubicBezTo>
                      <a:pt x="499" y="47"/>
                      <a:pt x="499" y="47"/>
                      <a:pt x="499" y="47"/>
                    </a:cubicBezTo>
                    <a:cubicBezTo>
                      <a:pt x="477" y="76"/>
                      <a:pt x="477" y="76"/>
                      <a:pt x="477" y="76"/>
                    </a:cubicBezTo>
                    <a:cubicBezTo>
                      <a:pt x="475" y="97"/>
                      <a:pt x="475" y="97"/>
                      <a:pt x="475" y="97"/>
                    </a:cubicBezTo>
                    <a:cubicBezTo>
                      <a:pt x="464" y="97"/>
                      <a:pt x="464" y="97"/>
                      <a:pt x="464" y="97"/>
                    </a:cubicBezTo>
                    <a:cubicBezTo>
                      <a:pt x="465" y="75"/>
                      <a:pt x="465" y="75"/>
                      <a:pt x="465" y="75"/>
                    </a:cubicBezTo>
                    <a:cubicBezTo>
                      <a:pt x="446" y="44"/>
                      <a:pt x="446" y="44"/>
                      <a:pt x="446" y="44"/>
                    </a:cubicBezTo>
                    <a:lnTo>
                      <a:pt x="460" y="45"/>
                    </a:lnTo>
                    <a:close/>
                    <a:moveTo>
                      <a:pt x="440" y="44"/>
                    </a:moveTo>
                    <a:cubicBezTo>
                      <a:pt x="441" y="53"/>
                      <a:pt x="441" y="53"/>
                      <a:pt x="441" y="53"/>
                    </a:cubicBezTo>
                    <a:cubicBezTo>
                      <a:pt x="424" y="54"/>
                      <a:pt x="424" y="54"/>
                      <a:pt x="424" y="54"/>
                    </a:cubicBezTo>
                    <a:cubicBezTo>
                      <a:pt x="427" y="97"/>
                      <a:pt x="427" y="97"/>
                      <a:pt x="427" y="97"/>
                    </a:cubicBezTo>
                    <a:cubicBezTo>
                      <a:pt x="416" y="98"/>
                      <a:pt x="416" y="98"/>
                      <a:pt x="416" y="98"/>
                    </a:cubicBezTo>
                    <a:cubicBezTo>
                      <a:pt x="413" y="55"/>
                      <a:pt x="413" y="55"/>
                      <a:pt x="413" y="55"/>
                    </a:cubicBezTo>
                    <a:cubicBezTo>
                      <a:pt x="396" y="57"/>
                      <a:pt x="396" y="57"/>
                      <a:pt x="396" y="57"/>
                    </a:cubicBezTo>
                    <a:cubicBezTo>
                      <a:pt x="395" y="48"/>
                      <a:pt x="395" y="48"/>
                      <a:pt x="395" y="48"/>
                    </a:cubicBezTo>
                    <a:lnTo>
                      <a:pt x="440" y="44"/>
                    </a:lnTo>
                    <a:close/>
                    <a:moveTo>
                      <a:pt x="386" y="50"/>
                    </a:moveTo>
                    <a:cubicBezTo>
                      <a:pt x="394" y="101"/>
                      <a:pt x="394" y="101"/>
                      <a:pt x="394" y="101"/>
                    </a:cubicBezTo>
                    <a:cubicBezTo>
                      <a:pt x="383" y="103"/>
                      <a:pt x="383" y="103"/>
                      <a:pt x="383" y="103"/>
                    </a:cubicBezTo>
                    <a:cubicBezTo>
                      <a:pt x="374" y="52"/>
                      <a:pt x="374" y="52"/>
                      <a:pt x="374" y="52"/>
                    </a:cubicBezTo>
                    <a:lnTo>
                      <a:pt x="386" y="50"/>
                    </a:lnTo>
                    <a:close/>
                    <a:moveTo>
                      <a:pt x="324" y="71"/>
                    </a:moveTo>
                    <a:cubicBezTo>
                      <a:pt x="325" y="68"/>
                      <a:pt x="327" y="66"/>
                      <a:pt x="329" y="64"/>
                    </a:cubicBezTo>
                    <a:cubicBezTo>
                      <a:pt x="332" y="62"/>
                      <a:pt x="335" y="60"/>
                      <a:pt x="339" y="59"/>
                    </a:cubicBezTo>
                    <a:cubicBezTo>
                      <a:pt x="346" y="57"/>
                      <a:pt x="352" y="57"/>
                      <a:pt x="356" y="59"/>
                    </a:cubicBezTo>
                    <a:cubicBezTo>
                      <a:pt x="360" y="61"/>
                      <a:pt x="363" y="64"/>
                      <a:pt x="365" y="68"/>
                    </a:cubicBezTo>
                    <a:cubicBezTo>
                      <a:pt x="354" y="72"/>
                      <a:pt x="354" y="72"/>
                      <a:pt x="354" y="72"/>
                    </a:cubicBezTo>
                    <a:cubicBezTo>
                      <a:pt x="353" y="69"/>
                      <a:pt x="351" y="68"/>
                      <a:pt x="349" y="67"/>
                    </a:cubicBezTo>
                    <a:cubicBezTo>
                      <a:pt x="347" y="66"/>
                      <a:pt x="345" y="66"/>
                      <a:pt x="342" y="67"/>
                    </a:cubicBezTo>
                    <a:cubicBezTo>
                      <a:pt x="338" y="68"/>
                      <a:pt x="336" y="69"/>
                      <a:pt x="335" y="71"/>
                    </a:cubicBezTo>
                    <a:cubicBezTo>
                      <a:pt x="334" y="72"/>
                      <a:pt x="333" y="73"/>
                      <a:pt x="334" y="75"/>
                    </a:cubicBezTo>
                    <a:cubicBezTo>
                      <a:pt x="334" y="76"/>
                      <a:pt x="335" y="77"/>
                      <a:pt x="336" y="77"/>
                    </a:cubicBezTo>
                    <a:cubicBezTo>
                      <a:pt x="338" y="78"/>
                      <a:pt x="342" y="78"/>
                      <a:pt x="347" y="78"/>
                    </a:cubicBezTo>
                    <a:cubicBezTo>
                      <a:pt x="353" y="78"/>
                      <a:pt x="357" y="78"/>
                      <a:pt x="360" y="78"/>
                    </a:cubicBezTo>
                    <a:cubicBezTo>
                      <a:pt x="363" y="79"/>
                      <a:pt x="366" y="80"/>
                      <a:pt x="368" y="82"/>
                    </a:cubicBezTo>
                    <a:cubicBezTo>
                      <a:pt x="370" y="83"/>
                      <a:pt x="371" y="86"/>
                      <a:pt x="372" y="89"/>
                    </a:cubicBezTo>
                    <a:cubicBezTo>
                      <a:pt x="373" y="92"/>
                      <a:pt x="373" y="95"/>
                      <a:pt x="372" y="98"/>
                    </a:cubicBezTo>
                    <a:cubicBezTo>
                      <a:pt x="370" y="101"/>
                      <a:pt x="369" y="103"/>
                      <a:pt x="366" y="105"/>
                    </a:cubicBezTo>
                    <a:cubicBezTo>
                      <a:pt x="363" y="107"/>
                      <a:pt x="359" y="109"/>
                      <a:pt x="354" y="110"/>
                    </a:cubicBezTo>
                    <a:cubicBezTo>
                      <a:pt x="347" y="112"/>
                      <a:pt x="342" y="112"/>
                      <a:pt x="337" y="111"/>
                    </a:cubicBezTo>
                    <a:cubicBezTo>
                      <a:pt x="333" y="109"/>
                      <a:pt x="329" y="105"/>
                      <a:pt x="327" y="100"/>
                    </a:cubicBezTo>
                    <a:cubicBezTo>
                      <a:pt x="337" y="96"/>
                      <a:pt x="337" y="96"/>
                      <a:pt x="337" y="96"/>
                    </a:cubicBezTo>
                    <a:cubicBezTo>
                      <a:pt x="339" y="99"/>
                      <a:pt x="341" y="101"/>
                      <a:pt x="343" y="102"/>
                    </a:cubicBezTo>
                    <a:cubicBezTo>
                      <a:pt x="346" y="103"/>
                      <a:pt x="349" y="103"/>
                      <a:pt x="352" y="102"/>
                    </a:cubicBezTo>
                    <a:cubicBezTo>
                      <a:pt x="356" y="101"/>
                      <a:pt x="358" y="99"/>
                      <a:pt x="360" y="98"/>
                    </a:cubicBezTo>
                    <a:cubicBezTo>
                      <a:pt x="361" y="96"/>
                      <a:pt x="361" y="94"/>
                      <a:pt x="361" y="92"/>
                    </a:cubicBezTo>
                    <a:cubicBezTo>
                      <a:pt x="361" y="91"/>
                      <a:pt x="360" y="90"/>
                      <a:pt x="359" y="89"/>
                    </a:cubicBezTo>
                    <a:cubicBezTo>
                      <a:pt x="358" y="89"/>
                      <a:pt x="356" y="89"/>
                      <a:pt x="354" y="88"/>
                    </a:cubicBezTo>
                    <a:cubicBezTo>
                      <a:pt x="353" y="88"/>
                      <a:pt x="350" y="88"/>
                      <a:pt x="345" y="89"/>
                    </a:cubicBezTo>
                    <a:cubicBezTo>
                      <a:pt x="339" y="89"/>
                      <a:pt x="334" y="88"/>
                      <a:pt x="331" y="87"/>
                    </a:cubicBezTo>
                    <a:cubicBezTo>
                      <a:pt x="327" y="85"/>
                      <a:pt x="324" y="82"/>
                      <a:pt x="323" y="78"/>
                    </a:cubicBezTo>
                    <a:cubicBezTo>
                      <a:pt x="323" y="76"/>
                      <a:pt x="323" y="73"/>
                      <a:pt x="324" y="71"/>
                    </a:cubicBezTo>
                    <a:close/>
                    <a:moveTo>
                      <a:pt x="285" y="79"/>
                    </a:moveTo>
                    <a:cubicBezTo>
                      <a:pt x="291" y="77"/>
                      <a:pt x="295" y="75"/>
                      <a:pt x="298" y="75"/>
                    </a:cubicBezTo>
                    <a:cubicBezTo>
                      <a:pt x="301" y="75"/>
                      <a:pt x="304" y="76"/>
                      <a:pt x="306" y="77"/>
                    </a:cubicBezTo>
                    <a:cubicBezTo>
                      <a:pt x="308" y="79"/>
                      <a:pt x="310" y="81"/>
                      <a:pt x="312" y="83"/>
                    </a:cubicBezTo>
                    <a:cubicBezTo>
                      <a:pt x="313" y="87"/>
                      <a:pt x="313" y="90"/>
                      <a:pt x="312" y="94"/>
                    </a:cubicBezTo>
                    <a:cubicBezTo>
                      <a:pt x="311" y="97"/>
                      <a:pt x="308" y="100"/>
                      <a:pt x="304" y="103"/>
                    </a:cubicBezTo>
                    <a:cubicBezTo>
                      <a:pt x="306" y="103"/>
                      <a:pt x="309" y="103"/>
                      <a:pt x="311" y="104"/>
                    </a:cubicBezTo>
                    <a:cubicBezTo>
                      <a:pt x="313" y="105"/>
                      <a:pt x="316" y="107"/>
                      <a:pt x="320" y="109"/>
                    </a:cubicBezTo>
                    <a:cubicBezTo>
                      <a:pt x="331" y="116"/>
                      <a:pt x="331" y="116"/>
                      <a:pt x="331" y="116"/>
                    </a:cubicBezTo>
                    <a:cubicBezTo>
                      <a:pt x="318" y="121"/>
                      <a:pt x="318" y="121"/>
                      <a:pt x="318" y="121"/>
                    </a:cubicBezTo>
                    <a:cubicBezTo>
                      <a:pt x="306" y="114"/>
                      <a:pt x="306" y="114"/>
                      <a:pt x="306" y="114"/>
                    </a:cubicBezTo>
                    <a:cubicBezTo>
                      <a:pt x="302" y="112"/>
                      <a:pt x="299" y="110"/>
                      <a:pt x="297" y="110"/>
                    </a:cubicBezTo>
                    <a:cubicBezTo>
                      <a:pt x="296" y="109"/>
                      <a:pt x="295" y="109"/>
                      <a:pt x="293" y="109"/>
                    </a:cubicBezTo>
                    <a:cubicBezTo>
                      <a:pt x="292" y="109"/>
                      <a:pt x="290" y="110"/>
                      <a:pt x="288" y="111"/>
                    </a:cubicBezTo>
                    <a:cubicBezTo>
                      <a:pt x="286" y="112"/>
                      <a:pt x="286" y="112"/>
                      <a:pt x="286" y="112"/>
                    </a:cubicBezTo>
                    <a:cubicBezTo>
                      <a:pt x="295" y="132"/>
                      <a:pt x="295" y="132"/>
                      <a:pt x="295" y="132"/>
                    </a:cubicBezTo>
                    <a:cubicBezTo>
                      <a:pt x="284" y="136"/>
                      <a:pt x="284" y="136"/>
                      <a:pt x="284" y="136"/>
                    </a:cubicBezTo>
                    <a:cubicBezTo>
                      <a:pt x="263" y="89"/>
                      <a:pt x="263" y="89"/>
                      <a:pt x="263" y="89"/>
                    </a:cubicBezTo>
                    <a:lnTo>
                      <a:pt x="285" y="79"/>
                    </a:lnTo>
                    <a:close/>
                    <a:moveTo>
                      <a:pt x="249" y="97"/>
                    </a:moveTo>
                    <a:cubicBezTo>
                      <a:pt x="254" y="104"/>
                      <a:pt x="254" y="104"/>
                      <a:pt x="254" y="104"/>
                    </a:cubicBezTo>
                    <a:cubicBezTo>
                      <a:pt x="228" y="120"/>
                      <a:pt x="228" y="120"/>
                      <a:pt x="228" y="120"/>
                    </a:cubicBezTo>
                    <a:cubicBezTo>
                      <a:pt x="234" y="130"/>
                      <a:pt x="234" y="130"/>
                      <a:pt x="234" y="130"/>
                    </a:cubicBezTo>
                    <a:cubicBezTo>
                      <a:pt x="258" y="115"/>
                      <a:pt x="258" y="115"/>
                      <a:pt x="258" y="115"/>
                    </a:cubicBezTo>
                    <a:cubicBezTo>
                      <a:pt x="263" y="122"/>
                      <a:pt x="263" y="122"/>
                      <a:pt x="263" y="122"/>
                    </a:cubicBezTo>
                    <a:cubicBezTo>
                      <a:pt x="239" y="137"/>
                      <a:pt x="239" y="137"/>
                      <a:pt x="239" y="137"/>
                    </a:cubicBezTo>
                    <a:cubicBezTo>
                      <a:pt x="246" y="149"/>
                      <a:pt x="246" y="149"/>
                      <a:pt x="246" y="149"/>
                    </a:cubicBezTo>
                    <a:cubicBezTo>
                      <a:pt x="273" y="132"/>
                      <a:pt x="273" y="132"/>
                      <a:pt x="273" y="132"/>
                    </a:cubicBezTo>
                    <a:cubicBezTo>
                      <a:pt x="278" y="140"/>
                      <a:pt x="278" y="140"/>
                      <a:pt x="278" y="140"/>
                    </a:cubicBezTo>
                    <a:cubicBezTo>
                      <a:pt x="241" y="163"/>
                      <a:pt x="241" y="163"/>
                      <a:pt x="241" y="163"/>
                    </a:cubicBezTo>
                    <a:cubicBezTo>
                      <a:pt x="214" y="119"/>
                      <a:pt x="214" y="119"/>
                      <a:pt x="214" y="119"/>
                    </a:cubicBezTo>
                    <a:lnTo>
                      <a:pt x="249" y="97"/>
                    </a:lnTo>
                    <a:close/>
                    <a:moveTo>
                      <a:pt x="174" y="151"/>
                    </a:moveTo>
                    <a:cubicBezTo>
                      <a:pt x="210" y="171"/>
                      <a:pt x="210" y="171"/>
                      <a:pt x="210" y="171"/>
                    </a:cubicBezTo>
                    <a:cubicBezTo>
                      <a:pt x="196" y="133"/>
                      <a:pt x="196" y="133"/>
                      <a:pt x="196" y="133"/>
                    </a:cubicBezTo>
                    <a:cubicBezTo>
                      <a:pt x="205" y="125"/>
                      <a:pt x="205" y="125"/>
                      <a:pt x="205" y="125"/>
                    </a:cubicBezTo>
                    <a:cubicBezTo>
                      <a:pt x="223" y="178"/>
                      <a:pt x="223" y="178"/>
                      <a:pt x="223" y="178"/>
                    </a:cubicBezTo>
                    <a:cubicBezTo>
                      <a:pt x="213" y="186"/>
                      <a:pt x="213" y="186"/>
                      <a:pt x="213" y="186"/>
                    </a:cubicBezTo>
                    <a:cubicBezTo>
                      <a:pt x="165" y="159"/>
                      <a:pt x="165" y="159"/>
                      <a:pt x="165" y="159"/>
                    </a:cubicBezTo>
                    <a:lnTo>
                      <a:pt x="174" y="151"/>
                    </a:lnTo>
                    <a:close/>
                    <a:moveTo>
                      <a:pt x="159" y="166"/>
                    </a:moveTo>
                    <a:cubicBezTo>
                      <a:pt x="197" y="201"/>
                      <a:pt x="197" y="201"/>
                      <a:pt x="197" y="201"/>
                    </a:cubicBezTo>
                    <a:cubicBezTo>
                      <a:pt x="189" y="210"/>
                      <a:pt x="189" y="210"/>
                      <a:pt x="189" y="210"/>
                    </a:cubicBezTo>
                    <a:cubicBezTo>
                      <a:pt x="151" y="174"/>
                      <a:pt x="151" y="174"/>
                      <a:pt x="151" y="174"/>
                    </a:cubicBezTo>
                    <a:lnTo>
                      <a:pt x="159" y="166"/>
                    </a:lnTo>
                    <a:close/>
                    <a:moveTo>
                      <a:pt x="120" y="211"/>
                    </a:moveTo>
                    <a:cubicBezTo>
                      <a:pt x="162" y="214"/>
                      <a:pt x="162" y="214"/>
                      <a:pt x="162" y="214"/>
                    </a:cubicBezTo>
                    <a:cubicBezTo>
                      <a:pt x="134" y="193"/>
                      <a:pt x="134" y="193"/>
                      <a:pt x="134" y="193"/>
                    </a:cubicBezTo>
                    <a:cubicBezTo>
                      <a:pt x="141" y="185"/>
                      <a:pt x="141" y="185"/>
                      <a:pt x="141" y="185"/>
                    </a:cubicBezTo>
                    <a:cubicBezTo>
                      <a:pt x="182" y="216"/>
                      <a:pt x="182" y="216"/>
                      <a:pt x="182" y="216"/>
                    </a:cubicBezTo>
                    <a:cubicBezTo>
                      <a:pt x="175" y="225"/>
                      <a:pt x="175" y="225"/>
                      <a:pt x="175" y="225"/>
                    </a:cubicBezTo>
                    <a:cubicBezTo>
                      <a:pt x="134" y="223"/>
                      <a:pt x="134" y="223"/>
                      <a:pt x="134" y="223"/>
                    </a:cubicBezTo>
                    <a:cubicBezTo>
                      <a:pt x="160" y="244"/>
                      <a:pt x="160" y="244"/>
                      <a:pt x="160" y="244"/>
                    </a:cubicBezTo>
                    <a:cubicBezTo>
                      <a:pt x="154" y="252"/>
                      <a:pt x="154" y="252"/>
                      <a:pt x="154" y="252"/>
                    </a:cubicBezTo>
                    <a:cubicBezTo>
                      <a:pt x="113" y="220"/>
                      <a:pt x="113" y="220"/>
                      <a:pt x="113" y="220"/>
                    </a:cubicBezTo>
                    <a:lnTo>
                      <a:pt x="120" y="211"/>
                    </a:lnTo>
                    <a:close/>
                    <a:moveTo>
                      <a:pt x="87" y="264"/>
                    </a:moveTo>
                    <a:cubicBezTo>
                      <a:pt x="112" y="278"/>
                      <a:pt x="112" y="278"/>
                      <a:pt x="112" y="278"/>
                    </a:cubicBezTo>
                    <a:cubicBezTo>
                      <a:pt x="116" y="280"/>
                      <a:pt x="118" y="281"/>
                      <a:pt x="120" y="282"/>
                    </a:cubicBezTo>
                    <a:cubicBezTo>
                      <a:pt x="122" y="282"/>
                      <a:pt x="124" y="282"/>
                      <a:pt x="126" y="281"/>
                    </a:cubicBezTo>
                    <a:cubicBezTo>
                      <a:pt x="128" y="280"/>
                      <a:pt x="130" y="278"/>
                      <a:pt x="131" y="275"/>
                    </a:cubicBezTo>
                    <a:cubicBezTo>
                      <a:pt x="133" y="273"/>
                      <a:pt x="133" y="270"/>
                      <a:pt x="133" y="268"/>
                    </a:cubicBezTo>
                    <a:cubicBezTo>
                      <a:pt x="133" y="266"/>
                      <a:pt x="132" y="264"/>
                      <a:pt x="131" y="263"/>
                    </a:cubicBezTo>
                    <a:cubicBezTo>
                      <a:pt x="129" y="262"/>
                      <a:pt x="127" y="260"/>
                      <a:pt x="123" y="258"/>
                    </a:cubicBezTo>
                    <a:cubicBezTo>
                      <a:pt x="98" y="244"/>
                      <a:pt x="98" y="244"/>
                      <a:pt x="98" y="244"/>
                    </a:cubicBezTo>
                    <a:cubicBezTo>
                      <a:pt x="104" y="234"/>
                      <a:pt x="104" y="234"/>
                      <a:pt x="104" y="234"/>
                    </a:cubicBezTo>
                    <a:cubicBezTo>
                      <a:pt x="127" y="248"/>
                      <a:pt x="127" y="248"/>
                      <a:pt x="127" y="248"/>
                    </a:cubicBezTo>
                    <a:cubicBezTo>
                      <a:pt x="133" y="251"/>
                      <a:pt x="137" y="253"/>
                      <a:pt x="138" y="255"/>
                    </a:cubicBezTo>
                    <a:cubicBezTo>
                      <a:pt x="140" y="257"/>
                      <a:pt x="142" y="259"/>
                      <a:pt x="142" y="261"/>
                    </a:cubicBezTo>
                    <a:cubicBezTo>
                      <a:pt x="143" y="263"/>
                      <a:pt x="143" y="266"/>
                      <a:pt x="143" y="269"/>
                    </a:cubicBezTo>
                    <a:cubicBezTo>
                      <a:pt x="142" y="272"/>
                      <a:pt x="141" y="275"/>
                      <a:pt x="139" y="279"/>
                    </a:cubicBezTo>
                    <a:cubicBezTo>
                      <a:pt x="136" y="284"/>
                      <a:pt x="134" y="287"/>
                      <a:pt x="131" y="289"/>
                    </a:cubicBezTo>
                    <a:cubicBezTo>
                      <a:pt x="129" y="291"/>
                      <a:pt x="127" y="292"/>
                      <a:pt x="124" y="293"/>
                    </a:cubicBezTo>
                    <a:cubicBezTo>
                      <a:pt x="122" y="293"/>
                      <a:pt x="120" y="293"/>
                      <a:pt x="118" y="293"/>
                    </a:cubicBezTo>
                    <a:cubicBezTo>
                      <a:pt x="115" y="292"/>
                      <a:pt x="111" y="290"/>
                      <a:pt x="106" y="287"/>
                    </a:cubicBezTo>
                    <a:cubicBezTo>
                      <a:pt x="82" y="274"/>
                      <a:pt x="82" y="274"/>
                      <a:pt x="82" y="274"/>
                    </a:cubicBezTo>
                    <a:lnTo>
                      <a:pt x="87" y="264"/>
                    </a:lnTo>
                    <a:close/>
                    <a:moveTo>
                      <a:pt x="44" y="402"/>
                    </a:moveTo>
                    <a:cubicBezTo>
                      <a:pt x="82" y="384"/>
                      <a:pt x="82" y="384"/>
                      <a:pt x="82" y="384"/>
                    </a:cubicBezTo>
                    <a:cubicBezTo>
                      <a:pt x="47" y="379"/>
                      <a:pt x="47" y="379"/>
                      <a:pt x="47" y="379"/>
                    </a:cubicBezTo>
                    <a:cubicBezTo>
                      <a:pt x="49" y="368"/>
                      <a:pt x="49" y="368"/>
                      <a:pt x="49" y="368"/>
                    </a:cubicBezTo>
                    <a:cubicBezTo>
                      <a:pt x="100" y="376"/>
                      <a:pt x="100" y="376"/>
                      <a:pt x="100" y="376"/>
                    </a:cubicBezTo>
                    <a:cubicBezTo>
                      <a:pt x="98" y="388"/>
                      <a:pt x="98" y="388"/>
                      <a:pt x="98" y="388"/>
                    </a:cubicBezTo>
                    <a:cubicBezTo>
                      <a:pt x="61" y="405"/>
                      <a:pt x="61" y="405"/>
                      <a:pt x="61" y="405"/>
                    </a:cubicBezTo>
                    <a:cubicBezTo>
                      <a:pt x="95" y="411"/>
                      <a:pt x="95" y="411"/>
                      <a:pt x="95" y="411"/>
                    </a:cubicBezTo>
                    <a:cubicBezTo>
                      <a:pt x="93" y="421"/>
                      <a:pt x="93" y="421"/>
                      <a:pt x="93" y="421"/>
                    </a:cubicBezTo>
                    <a:cubicBezTo>
                      <a:pt x="42" y="413"/>
                      <a:pt x="42" y="413"/>
                      <a:pt x="42" y="413"/>
                    </a:cubicBezTo>
                    <a:lnTo>
                      <a:pt x="44" y="402"/>
                    </a:lnTo>
                    <a:close/>
                    <a:moveTo>
                      <a:pt x="42" y="427"/>
                    </a:moveTo>
                    <a:cubicBezTo>
                      <a:pt x="93" y="430"/>
                      <a:pt x="93" y="430"/>
                      <a:pt x="93" y="430"/>
                    </a:cubicBezTo>
                    <a:cubicBezTo>
                      <a:pt x="93" y="441"/>
                      <a:pt x="93" y="441"/>
                      <a:pt x="93" y="441"/>
                    </a:cubicBezTo>
                    <a:cubicBezTo>
                      <a:pt x="41" y="439"/>
                      <a:pt x="41" y="439"/>
                      <a:pt x="41" y="439"/>
                    </a:cubicBezTo>
                    <a:lnTo>
                      <a:pt x="42" y="427"/>
                    </a:lnTo>
                    <a:close/>
                    <a:moveTo>
                      <a:pt x="42" y="488"/>
                    </a:moveTo>
                    <a:cubicBezTo>
                      <a:pt x="62" y="486"/>
                      <a:pt x="62" y="486"/>
                      <a:pt x="62" y="486"/>
                    </a:cubicBezTo>
                    <a:cubicBezTo>
                      <a:pt x="61" y="464"/>
                      <a:pt x="61" y="464"/>
                      <a:pt x="61" y="464"/>
                    </a:cubicBezTo>
                    <a:cubicBezTo>
                      <a:pt x="41" y="465"/>
                      <a:pt x="41" y="465"/>
                      <a:pt x="41" y="465"/>
                    </a:cubicBezTo>
                    <a:cubicBezTo>
                      <a:pt x="40" y="454"/>
                      <a:pt x="40" y="454"/>
                      <a:pt x="40" y="454"/>
                    </a:cubicBezTo>
                    <a:cubicBezTo>
                      <a:pt x="92" y="451"/>
                      <a:pt x="92" y="451"/>
                      <a:pt x="92" y="451"/>
                    </a:cubicBezTo>
                    <a:cubicBezTo>
                      <a:pt x="92" y="462"/>
                      <a:pt x="92" y="462"/>
                      <a:pt x="92" y="462"/>
                    </a:cubicBezTo>
                    <a:cubicBezTo>
                      <a:pt x="70" y="463"/>
                      <a:pt x="70" y="463"/>
                      <a:pt x="70" y="463"/>
                    </a:cubicBezTo>
                    <a:cubicBezTo>
                      <a:pt x="71" y="486"/>
                      <a:pt x="71" y="486"/>
                      <a:pt x="71" y="486"/>
                    </a:cubicBezTo>
                    <a:cubicBezTo>
                      <a:pt x="94" y="485"/>
                      <a:pt x="94" y="485"/>
                      <a:pt x="94" y="485"/>
                    </a:cubicBezTo>
                    <a:cubicBezTo>
                      <a:pt x="94" y="496"/>
                      <a:pt x="94" y="496"/>
                      <a:pt x="94" y="496"/>
                    </a:cubicBezTo>
                    <a:cubicBezTo>
                      <a:pt x="43" y="499"/>
                      <a:pt x="43" y="499"/>
                      <a:pt x="43" y="499"/>
                    </a:cubicBezTo>
                    <a:lnTo>
                      <a:pt x="42" y="488"/>
                    </a:lnTo>
                    <a:close/>
                    <a:moveTo>
                      <a:pt x="98" y="546"/>
                    </a:moveTo>
                    <a:cubicBezTo>
                      <a:pt x="94" y="552"/>
                      <a:pt x="88" y="555"/>
                      <a:pt x="80" y="557"/>
                    </a:cubicBezTo>
                    <a:cubicBezTo>
                      <a:pt x="72" y="559"/>
                      <a:pt x="65" y="558"/>
                      <a:pt x="59" y="554"/>
                    </a:cubicBezTo>
                    <a:cubicBezTo>
                      <a:pt x="54" y="550"/>
                      <a:pt x="50" y="544"/>
                      <a:pt x="48" y="536"/>
                    </a:cubicBezTo>
                    <a:cubicBezTo>
                      <a:pt x="47" y="530"/>
                      <a:pt x="48" y="524"/>
                      <a:pt x="50" y="519"/>
                    </a:cubicBezTo>
                    <a:cubicBezTo>
                      <a:pt x="52" y="516"/>
                      <a:pt x="55" y="513"/>
                      <a:pt x="58" y="511"/>
                    </a:cubicBezTo>
                    <a:cubicBezTo>
                      <a:pt x="63" y="522"/>
                      <a:pt x="63" y="522"/>
                      <a:pt x="63" y="522"/>
                    </a:cubicBezTo>
                    <a:cubicBezTo>
                      <a:pt x="61" y="523"/>
                      <a:pt x="59" y="525"/>
                      <a:pt x="58" y="527"/>
                    </a:cubicBezTo>
                    <a:cubicBezTo>
                      <a:pt x="57" y="529"/>
                      <a:pt x="56" y="532"/>
                      <a:pt x="57" y="535"/>
                    </a:cubicBezTo>
                    <a:cubicBezTo>
                      <a:pt x="58" y="539"/>
                      <a:pt x="60" y="542"/>
                      <a:pt x="63" y="544"/>
                    </a:cubicBezTo>
                    <a:cubicBezTo>
                      <a:pt x="67" y="546"/>
                      <a:pt x="71" y="547"/>
                      <a:pt x="77" y="546"/>
                    </a:cubicBezTo>
                    <a:cubicBezTo>
                      <a:pt x="84" y="544"/>
                      <a:pt x="88" y="542"/>
                      <a:pt x="90" y="539"/>
                    </a:cubicBezTo>
                    <a:cubicBezTo>
                      <a:pt x="92" y="536"/>
                      <a:pt x="93" y="532"/>
                      <a:pt x="92" y="528"/>
                    </a:cubicBezTo>
                    <a:cubicBezTo>
                      <a:pt x="91" y="525"/>
                      <a:pt x="90" y="523"/>
                      <a:pt x="88" y="521"/>
                    </a:cubicBezTo>
                    <a:cubicBezTo>
                      <a:pt x="86" y="519"/>
                      <a:pt x="83" y="518"/>
                      <a:pt x="79" y="518"/>
                    </a:cubicBezTo>
                    <a:cubicBezTo>
                      <a:pt x="80" y="506"/>
                      <a:pt x="80" y="506"/>
                      <a:pt x="80" y="506"/>
                    </a:cubicBezTo>
                    <a:cubicBezTo>
                      <a:pt x="85" y="507"/>
                      <a:pt x="90" y="509"/>
                      <a:pt x="94" y="512"/>
                    </a:cubicBezTo>
                    <a:cubicBezTo>
                      <a:pt x="97" y="515"/>
                      <a:pt x="100" y="520"/>
                      <a:pt x="101" y="526"/>
                    </a:cubicBezTo>
                    <a:cubicBezTo>
                      <a:pt x="102" y="534"/>
                      <a:pt x="101" y="540"/>
                      <a:pt x="98" y="546"/>
                    </a:cubicBezTo>
                    <a:close/>
                    <a:moveTo>
                      <a:pt x="114" y="330"/>
                    </a:moveTo>
                    <a:cubicBezTo>
                      <a:pt x="101" y="331"/>
                      <a:pt x="101" y="331"/>
                      <a:pt x="101" y="331"/>
                    </a:cubicBezTo>
                    <a:cubicBezTo>
                      <a:pt x="94" y="353"/>
                      <a:pt x="94" y="353"/>
                      <a:pt x="94" y="353"/>
                    </a:cubicBezTo>
                    <a:cubicBezTo>
                      <a:pt x="104" y="361"/>
                      <a:pt x="104" y="361"/>
                      <a:pt x="104" y="361"/>
                    </a:cubicBezTo>
                    <a:cubicBezTo>
                      <a:pt x="100" y="373"/>
                      <a:pt x="100" y="373"/>
                      <a:pt x="100" y="373"/>
                    </a:cubicBezTo>
                    <a:cubicBezTo>
                      <a:pt x="58" y="336"/>
                      <a:pt x="58" y="336"/>
                      <a:pt x="58" y="336"/>
                    </a:cubicBezTo>
                    <a:cubicBezTo>
                      <a:pt x="62" y="325"/>
                      <a:pt x="62" y="325"/>
                      <a:pt x="62" y="325"/>
                    </a:cubicBezTo>
                    <a:cubicBezTo>
                      <a:pt x="118" y="318"/>
                      <a:pt x="118" y="318"/>
                      <a:pt x="118" y="318"/>
                    </a:cubicBezTo>
                    <a:lnTo>
                      <a:pt x="114" y="330"/>
                    </a:lnTo>
                    <a:close/>
                    <a:moveTo>
                      <a:pt x="252" y="762"/>
                    </a:moveTo>
                    <a:cubicBezTo>
                      <a:pt x="251" y="763"/>
                      <a:pt x="251" y="764"/>
                      <a:pt x="250" y="764"/>
                    </a:cubicBezTo>
                    <a:cubicBezTo>
                      <a:pt x="248" y="766"/>
                      <a:pt x="238" y="764"/>
                      <a:pt x="237" y="764"/>
                    </a:cubicBezTo>
                    <a:cubicBezTo>
                      <a:pt x="233" y="764"/>
                      <a:pt x="231" y="764"/>
                      <a:pt x="230" y="766"/>
                    </a:cubicBezTo>
                    <a:cubicBezTo>
                      <a:pt x="231" y="767"/>
                      <a:pt x="230" y="770"/>
                      <a:pt x="228" y="770"/>
                    </a:cubicBezTo>
                    <a:cubicBezTo>
                      <a:pt x="226" y="770"/>
                      <a:pt x="222" y="768"/>
                      <a:pt x="218" y="768"/>
                    </a:cubicBezTo>
                    <a:cubicBezTo>
                      <a:pt x="217" y="768"/>
                      <a:pt x="216" y="768"/>
                      <a:pt x="215" y="768"/>
                    </a:cubicBezTo>
                    <a:cubicBezTo>
                      <a:pt x="205" y="781"/>
                      <a:pt x="196" y="792"/>
                      <a:pt x="185" y="805"/>
                    </a:cubicBezTo>
                    <a:cubicBezTo>
                      <a:pt x="184" y="804"/>
                      <a:pt x="183" y="805"/>
                      <a:pt x="182" y="805"/>
                    </a:cubicBezTo>
                    <a:cubicBezTo>
                      <a:pt x="191" y="793"/>
                      <a:pt x="199" y="779"/>
                      <a:pt x="208" y="766"/>
                    </a:cubicBezTo>
                    <a:cubicBezTo>
                      <a:pt x="208" y="765"/>
                      <a:pt x="207" y="764"/>
                      <a:pt x="207" y="763"/>
                    </a:cubicBezTo>
                    <a:cubicBezTo>
                      <a:pt x="207" y="761"/>
                      <a:pt x="209" y="758"/>
                      <a:pt x="211" y="758"/>
                    </a:cubicBezTo>
                    <a:cubicBezTo>
                      <a:pt x="211" y="758"/>
                      <a:pt x="212" y="758"/>
                      <a:pt x="213" y="758"/>
                    </a:cubicBezTo>
                    <a:cubicBezTo>
                      <a:pt x="218" y="750"/>
                      <a:pt x="218" y="750"/>
                      <a:pt x="220" y="748"/>
                    </a:cubicBezTo>
                    <a:cubicBezTo>
                      <a:pt x="219" y="746"/>
                      <a:pt x="210" y="743"/>
                      <a:pt x="212" y="741"/>
                    </a:cubicBezTo>
                    <a:cubicBezTo>
                      <a:pt x="213" y="741"/>
                      <a:pt x="216" y="741"/>
                      <a:pt x="217" y="741"/>
                    </a:cubicBezTo>
                    <a:cubicBezTo>
                      <a:pt x="219" y="742"/>
                      <a:pt x="221" y="742"/>
                      <a:pt x="223" y="743"/>
                    </a:cubicBezTo>
                    <a:cubicBezTo>
                      <a:pt x="226" y="739"/>
                      <a:pt x="228" y="736"/>
                      <a:pt x="230" y="731"/>
                    </a:cubicBezTo>
                    <a:cubicBezTo>
                      <a:pt x="230" y="730"/>
                      <a:pt x="233" y="726"/>
                      <a:pt x="232" y="726"/>
                    </a:cubicBezTo>
                    <a:cubicBezTo>
                      <a:pt x="232" y="725"/>
                      <a:pt x="232" y="724"/>
                      <a:pt x="232" y="723"/>
                    </a:cubicBezTo>
                    <a:cubicBezTo>
                      <a:pt x="236" y="725"/>
                      <a:pt x="238" y="727"/>
                      <a:pt x="238" y="731"/>
                    </a:cubicBezTo>
                    <a:cubicBezTo>
                      <a:pt x="239" y="731"/>
                      <a:pt x="239" y="734"/>
                      <a:pt x="238" y="735"/>
                    </a:cubicBezTo>
                    <a:cubicBezTo>
                      <a:pt x="236" y="738"/>
                      <a:pt x="233" y="742"/>
                      <a:pt x="231" y="745"/>
                    </a:cubicBezTo>
                    <a:cubicBezTo>
                      <a:pt x="232" y="746"/>
                      <a:pt x="232" y="746"/>
                      <a:pt x="233" y="747"/>
                    </a:cubicBezTo>
                    <a:cubicBezTo>
                      <a:pt x="236" y="748"/>
                      <a:pt x="239" y="748"/>
                      <a:pt x="242" y="750"/>
                    </a:cubicBezTo>
                    <a:cubicBezTo>
                      <a:pt x="242" y="750"/>
                      <a:pt x="243" y="750"/>
                      <a:pt x="244" y="749"/>
                    </a:cubicBezTo>
                    <a:cubicBezTo>
                      <a:pt x="251" y="753"/>
                      <a:pt x="253" y="761"/>
                      <a:pt x="252" y="762"/>
                    </a:cubicBezTo>
                    <a:close/>
                    <a:moveTo>
                      <a:pt x="188" y="735"/>
                    </a:moveTo>
                    <a:cubicBezTo>
                      <a:pt x="191" y="738"/>
                      <a:pt x="194" y="740"/>
                      <a:pt x="195" y="742"/>
                    </a:cubicBezTo>
                    <a:cubicBezTo>
                      <a:pt x="196" y="743"/>
                      <a:pt x="200" y="748"/>
                      <a:pt x="202" y="755"/>
                    </a:cubicBezTo>
                    <a:cubicBezTo>
                      <a:pt x="203" y="757"/>
                      <a:pt x="204" y="758"/>
                      <a:pt x="203" y="761"/>
                    </a:cubicBezTo>
                    <a:cubicBezTo>
                      <a:pt x="199" y="758"/>
                      <a:pt x="199" y="757"/>
                      <a:pt x="197" y="752"/>
                    </a:cubicBezTo>
                    <a:cubicBezTo>
                      <a:pt x="197" y="750"/>
                      <a:pt x="196" y="748"/>
                      <a:pt x="193" y="744"/>
                    </a:cubicBezTo>
                    <a:cubicBezTo>
                      <a:pt x="192" y="742"/>
                      <a:pt x="188" y="738"/>
                      <a:pt x="188" y="735"/>
                    </a:cubicBezTo>
                    <a:close/>
                    <a:moveTo>
                      <a:pt x="261" y="821"/>
                    </a:moveTo>
                    <a:cubicBezTo>
                      <a:pt x="261" y="819"/>
                      <a:pt x="259" y="818"/>
                      <a:pt x="260" y="815"/>
                    </a:cubicBezTo>
                    <a:cubicBezTo>
                      <a:pt x="265" y="807"/>
                      <a:pt x="273" y="790"/>
                      <a:pt x="281" y="779"/>
                    </a:cubicBezTo>
                    <a:cubicBezTo>
                      <a:pt x="281" y="778"/>
                      <a:pt x="282" y="776"/>
                      <a:pt x="283" y="777"/>
                    </a:cubicBezTo>
                    <a:cubicBezTo>
                      <a:pt x="283" y="778"/>
                      <a:pt x="284" y="778"/>
                      <a:pt x="282" y="782"/>
                    </a:cubicBezTo>
                    <a:cubicBezTo>
                      <a:pt x="282" y="783"/>
                      <a:pt x="262" y="820"/>
                      <a:pt x="264" y="821"/>
                    </a:cubicBezTo>
                    <a:cubicBezTo>
                      <a:pt x="262" y="821"/>
                      <a:pt x="263" y="821"/>
                      <a:pt x="261" y="821"/>
                    </a:cubicBezTo>
                    <a:close/>
                    <a:moveTo>
                      <a:pt x="288" y="830"/>
                    </a:moveTo>
                    <a:cubicBezTo>
                      <a:pt x="288" y="830"/>
                      <a:pt x="287" y="830"/>
                      <a:pt x="287" y="830"/>
                    </a:cubicBezTo>
                    <a:cubicBezTo>
                      <a:pt x="285" y="830"/>
                      <a:pt x="283" y="829"/>
                      <a:pt x="281" y="828"/>
                    </a:cubicBezTo>
                    <a:cubicBezTo>
                      <a:pt x="280" y="826"/>
                      <a:pt x="275" y="818"/>
                      <a:pt x="275" y="816"/>
                    </a:cubicBezTo>
                    <a:cubicBezTo>
                      <a:pt x="275" y="816"/>
                      <a:pt x="275" y="816"/>
                      <a:pt x="276" y="816"/>
                    </a:cubicBezTo>
                    <a:cubicBezTo>
                      <a:pt x="277" y="822"/>
                      <a:pt x="286" y="820"/>
                      <a:pt x="293" y="818"/>
                    </a:cubicBezTo>
                    <a:cubicBezTo>
                      <a:pt x="299" y="816"/>
                      <a:pt x="304" y="813"/>
                      <a:pt x="305" y="812"/>
                    </a:cubicBezTo>
                    <a:cubicBezTo>
                      <a:pt x="304" y="811"/>
                      <a:pt x="305" y="811"/>
                      <a:pt x="303" y="809"/>
                    </a:cubicBezTo>
                    <a:cubicBezTo>
                      <a:pt x="303" y="810"/>
                      <a:pt x="300" y="811"/>
                      <a:pt x="296" y="812"/>
                    </a:cubicBezTo>
                    <a:cubicBezTo>
                      <a:pt x="288" y="814"/>
                      <a:pt x="274" y="816"/>
                      <a:pt x="273" y="815"/>
                    </a:cubicBezTo>
                    <a:cubicBezTo>
                      <a:pt x="269" y="814"/>
                      <a:pt x="270" y="813"/>
                      <a:pt x="272" y="809"/>
                    </a:cubicBezTo>
                    <a:cubicBezTo>
                      <a:pt x="279" y="807"/>
                      <a:pt x="290" y="805"/>
                      <a:pt x="296" y="802"/>
                    </a:cubicBezTo>
                    <a:cubicBezTo>
                      <a:pt x="297" y="802"/>
                      <a:pt x="298" y="801"/>
                      <a:pt x="297" y="799"/>
                    </a:cubicBezTo>
                    <a:cubicBezTo>
                      <a:pt x="294" y="801"/>
                      <a:pt x="286" y="801"/>
                      <a:pt x="283" y="801"/>
                    </a:cubicBezTo>
                    <a:cubicBezTo>
                      <a:pt x="280" y="798"/>
                      <a:pt x="282" y="795"/>
                      <a:pt x="284" y="792"/>
                    </a:cubicBezTo>
                    <a:cubicBezTo>
                      <a:pt x="284" y="792"/>
                      <a:pt x="284" y="792"/>
                      <a:pt x="284" y="792"/>
                    </a:cubicBezTo>
                    <a:cubicBezTo>
                      <a:pt x="286" y="794"/>
                      <a:pt x="293" y="793"/>
                      <a:pt x="295" y="791"/>
                    </a:cubicBezTo>
                    <a:cubicBezTo>
                      <a:pt x="294" y="789"/>
                      <a:pt x="291" y="784"/>
                      <a:pt x="293" y="785"/>
                    </a:cubicBezTo>
                    <a:cubicBezTo>
                      <a:pt x="295" y="786"/>
                      <a:pt x="295" y="787"/>
                      <a:pt x="297" y="788"/>
                    </a:cubicBezTo>
                    <a:cubicBezTo>
                      <a:pt x="298" y="788"/>
                      <a:pt x="298" y="787"/>
                      <a:pt x="298" y="787"/>
                    </a:cubicBezTo>
                    <a:cubicBezTo>
                      <a:pt x="296" y="786"/>
                      <a:pt x="295" y="785"/>
                      <a:pt x="294" y="785"/>
                    </a:cubicBezTo>
                    <a:cubicBezTo>
                      <a:pt x="295" y="782"/>
                      <a:pt x="297" y="782"/>
                      <a:pt x="299" y="783"/>
                    </a:cubicBezTo>
                    <a:cubicBezTo>
                      <a:pt x="301" y="784"/>
                      <a:pt x="307" y="790"/>
                      <a:pt x="308" y="790"/>
                    </a:cubicBezTo>
                    <a:cubicBezTo>
                      <a:pt x="308" y="790"/>
                      <a:pt x="308" y="790"/>
                      <a:pt x="308" y="790"/>
                    </a:cubicBezTo>
                    <a:cubicBezTo>
                      <a:pt x="309" y="791"/>
                      <a:pt x="309" y="792"/>
                      <a:pt x="310" y="793"/>
                    </a:cubicBezTo>
                    <a:cubicBezTo>
                      <a:pt x="309" y="797"/>
                      <a:pt x="307" y="798"/>
                      <a:pt x="305" y="798"/>
                    </a:cubicBezTo>
                    <a:cubicBezTo>
                      <a:pt x="305" y="802"/>
                      <a:pt x="305" y="806"/>
                      <a:pt x="308" y="811"/>
                    </a:cubicBezTo>
                    <a:cubicBezTo>
                      <a:pt x="310" y="810"/>
                      <a:pt x="312" y="809"/>
                      <a:pt x="313" y="808"/>
                    </a:cubicBezTo>
                    <a:cubicBezTo>
                      <a:pt x="315" y="810"/>
                      <a:pt x="316" y="811"/>
                      <a:pt x="316" y="814"/>
                    </a:cubicBezTo>
                    <a:cubicBezTo>
                      <a:pt x="314" y="818"/>
                      <a:pt x="309" y="817"/>
                      <a:pt x="309" y="819"/>
                    </a:cubicBezTo>
                    <a:cubicBezTo>
                      <a:pt x="307" y="824"/>
                      <a:pt x="308" y="831"/>
                      <a:pt x="307" y="835"/>
                    </a:cubicBezTo>
                    <a:cubicBezTo>
                      <a:pt x="306" y="835"/>
                      <a:pt x="305" y="835"/>
                      <a:pt x="305" y="835"/>
                    </a:cubicBezTo>
                    <a:cubicBezTo>
                      <a:pt x="304" y="831"/>
                      <a:pt x="304" y="824"/>
                      <a:pt x="305" y="821"/>
                    </a:cubicBezTo>
                    <a:cubicBezTo>
                      <a:pt x="302" y="821"/>
                      <a:pt x="299" y="823"/>
                      <a:pt x="294" y="824"/>
                    </a:cubicBezTo>
                    <a:cubicBezTo>
                      <a:pt x="294" y="825"/>
                      <a:pt x="294" y="824"/>
                      <a:pt x="294" y="825"/>
                    </a:cubicBezTo>
                    <a:cubicBezTo>
                      <a:pt x="296" y="826"/>
                      <a:pt x="297" y="827"/>
                      <a:pt x="297" y="828"/>
                    </a:cubicBezTo>
                    <a:cubicBezTo>
                      <a:pt x="297" y="829"/>
                      <a:pt x="296" y="831"/>
                      <a:pt x="295" y="831"/>
                    </a:cubicBezTo>
                    <a:cubicBezTo>
                      <a:pt x="294" y="831"/>
                      <a:pt x="293" y="830"/>
                      <a:pt x="290" y="829"/>
                    </a:cubicBezTo>
                    <a:cubicBezTo>
                      <a:pt x="289" y="829"/>
                      <a:pt x="289" y="829"/>
                      <a:pt x="288" y="830"/>
                    </a:cubicBezTo>
                    <a:close/>
                    <a:moveTo>
                      <a:pt x="316" y="787"/>
                    </a:moveTo>
                    <a:cubicBezTo>
                      <a:pt x="316" y="785"/>
                      <a:pt x="319" y="786"/>
                      <a:pt x="320" y="787"/>
                    </a:cubicBezTo>
                    <a:cubicBezTo>
                      <a:pt x="322" y="788"/>
                      <a:pt x="324" y="789"/>
                      <a:pt x="326" y="794"/>
                    </a:cubicBezTo>
                    <a:cubicBezTo>
                      <a:pt x="325" y="796"/>
                      <a:pt x="325" y="797"/>
                      <a:pt x="324" y="798"/>
                    </a:cubicBezTo>
                    <a:cubicBezTo>
                      <a:pt x="323" y="799"/>
                      <a:pt x="318" y="798"/>
                      <a:pt x="318" y="795"/>
                    </a:cubicBezTo>
                    <a:cubicBezTo>
                      <a:pt x="317" y="793"/>
                      <a:pt x="316" y="788"/>
                      <a:pt x="316" y="787"/>
                    </a:cubicBezTo>
                    <a:close/>
                    <a:moveTo>
                      <a:pt x="340" y="802"/>
                    </a:moveTo>
                    <a:cubicBezTo>
                      <a:pt x="333" y="803"/>
                      <a:pt x="318" y="845"/>
                      <a:pt x="312" y="854"/>
                    </a:cubicBezTo>
                    <a:cubicBezTo>
                      <a:pt x="307" y="861"/>
                      <a:pt x="305" y="861"/>
                      <a:pt x="302" y="858"/>
                    </a:cubicBezTo>
                    <a:cubicBezTo>
                      <a:pt x="298" y="854"/>
                      <a:pt x="293" y="836"/>
                      <a:pt x="294" y="832"/>
                    </a:cubicBezTo>
                    <a:cubicBezTo>
                      <a:pt x="295" y="833"/>
                      <a:pt x="296" y="836"/>
                      <a:pt x="297" y="837"/>
                    </a:cubicBezTo>
                    <a:cubicBezTo>
                      <a:pt x="297" y="836"/>
                      <a:pt x="297" y="836"/>
                      <a:pt x="297" y="835"/>
                    </a:cubicBezTo>
                    <a:cubicBezTo>
                      <a:pt x="298" y="838"/>
                      <a:pt x="302" y="846"/>
                      <a:pt x="303" y="847"/>
                    </a:cubicBezTo>
                    <a:cubicBezTo>
                      <a:pt x="306" y="849"/>
                      <a:pt x="307" y="845"/>
                      <a:pt x="309" y="843"/>
                    </a:cubicBezTo>
                    <a:cubicBezTo>
                      <a:pt x="313" y="834"/>
                      <a:pt x="324" y="807"/>
                      <a:pt x="329" y="799"/>
                    </a:cubicBezTo>
                    <a:cubicBezTo>
                      <a:pt x="331" y="794"/>
                      <a:pt x="334" y="789"/>
                      <a:pt x="330" y="786"/>
                    </a:cubicBezTo>
                    <a:cubicBezTo>
                      <a:pt x="319" y="780"/>
                      <a:pt x="305" y="785"/>
                      <a:pt x="295" y="779"/>
                    </a:cubicBezTo>
                    <a:cubicBezTo>
                      <a:pt x="295" y="778"/>
                      <a:pt x="295" y="778"/>
                      <a:pt x="296" y="778"/>
                    </a:cubicBezTo>
                    <a:cubicBezTo>
                      <a:pt x="301" y="776"/>
                      <a:pt x="327" y="782"/>
                      <a:pt x="327" y="782"/>
                    </a:cubicBezTo>
                    <a:cubicBezTo>
                      <a:pt x="335" y="784"/>
                      <a:pt x="345" y="793"/>
                      <a:pt x="340" y="802"/>
                    </a:cubicBezTo>
                    <a:close/>
                    <a:moveTo>
                      <a:pt x="364" y="858"/>
                    </a:moveTo>
                    <a:cubicBezTo>
                      <a:pt x="364" y="858"/>
                      <a:pt x="362" y="859"/>
                      <a:pt x="362" y="860"/>
                    </a:cubicBezTo>
                    <a:cubicBezTo>
                      <a:pt x="362" y="860"/>
                      <a:pt x="361" y="861"/>
                      <a:pt x="360" y="861"/>
                    </a:cubicBezTo>
                    <a:cubicBezTo>
                      <a:pt x="360" y="861"/>
                      <a:pt x="357" y="862"/>
                      <a:pt x="355" y="861"/>
                    </a:cubicBezTo>
                    <a:cubicBezTo>
                      <a:pt x="355" y="861"/>
                      <a:pt x="354" y="860"/>
                      <a:pt x="353" y="860"/>
                    </a:cubicBezTo>
                    <a:cubicBezTo>
                      <a:pt x="353" y="860"/>
                      <a:pt x="351" y="859"/>
                      <a:pt x="350" y="859"/>
                    </a:cubicBezTo>
                    <a:cubicBezTo>
                      <a:pt x="350" y="859"/>
                      <a:pt x="349" y="859"/>
                      <a:pt x="351" y="858"/>
                    </a:cubicBezTo>
                    <a:cubicBezTo>
                      <a:pt x="351" y="858"/>
                      <a:pt x="351" y="858"/>
                      <a:pt x="353" y="858"/>
                    </a:cubicBezTo>
                    <a:cubicBezTo>
                      <a:pt x="353" y="858"/>
                      <a:pt x="353" y="858"/>
                      <a:pt x="354" y="857"/>
                    </a:cubicBezTo>
                    <a:cubicBezTo>
                      <a:pt x="354" y="857"/>
                      <a:pt x="354" y="857"/>
                      <a:pt x="354" y="857"/>
                    </a:cubicBezTo>
                    <a:cubicBezTo>
                      <a:pt x="354" y="857"/>
                      <a:pt x="355" y="858"/>
                      <a:pt x="356" y="856"/>
                    </a:cubicBezTo>
                    <a:cubicBezTo>
                      <a:pt x="356" y="856"/>
                      <a:pt x="356" y="855"/>
                      <a:pt x="357" y="855"/>
                    </a:cubicBezTo>
                    <a:cubicBezTo>
                      <a:pt x="357" y="855"/>
                      <a:pt x="361" y="853"/>
                      <a:pt x="370" y="848"/>
                    </a:cubicBezTo>
                    <a:cubicBezTo>
                      <a:pt x="370" y="848"/>
                      <a:pt x="378" y="843"/>
                      <a:pt x="384" y="837"/>
                    </a:cubicBezTo>
                    <a:cubicBezTo>
                      <a:pt x="384" y="837"/>
                      <a:pt x="388" y="834"/>
                      <a:pt x="392" y="831"/>
                    </a:cubicBezTo>
                    <a:cubicBezTo>
                      <a:pt x="392" y="831"/>
                      <a:pt x="405" y="820"/>
                      <a:pt x="408" y="817"/>
                    </a:cubicBezTo>
                    <a:cubicBezTo>
                      <a:pt x="408" y="817"/>
                      <a:pt x="398" y="813"/>
                      <a:pt x="400" y="808"/>
                    </a:cubicBezTo>
                    <a:cubicBezTo>
                      <a:pt x="400" y="808"/>
                      <a:pt x="400" y="806"/>
                      <a:pt x="401" y="808"/>
                    </a:cubicBezTo>
                    <a:cubicBezTo>
                      <a:pt x="401" y="808"/>
                      <a:pt x="405" y="812"/>
                      <a:pt x="412" y="810"/>
                    </a:cubicBezTo>
                    <a:cubicBezTo>
                      <a:pt x="412" y="810"/>
                      <a:pt x="416" y="810"/>
                      <a:pt x="420" y="807"/>
                    </a:cubicBezTo>
                    <a:cubicBezTo>
                      <a:pt x="420" y="807"/>
                      <a:pt x="424" y="807"/>
                      <a:pt x="426" y="815"/>
                    </a:cubicBezTo>
                    <a:cubicBezTo>
                      <a:pt x="426" y="815"/>
                      <a:pt x="427" y="819"/>
                      <a:pt x="424" y="818"/>
                    </a:cubicBezTo>
                    <a:cubicBezTo>
                      <a:pt x="424" y="818"/>
                      <a:pt x="421" y="818"/>
                      <a:pt x="419" y="819"/>
                    </a:cubicBezTo>
                    <a:cubicBezTo>
                      <a:pt x="418" y="819"/>
                      <a:pt x="417" y="819"/>
                      <a:pt x="416" y="820"/>
                    </a:cubicBezTo>
                    <a:cubicBezTo>
                      <a:pt x="416" y="820"/>
                      <a:pt x="409" y="826"/>
                      <a:pt x="396" y="835"/>
                    </a:cubicBezTo>
                    <a:cubicBezTo>
                      <a:pt x="396" y="835"/>
                      <a:pt x="390" y="839"/>
                      <a:pt x="380" y="848"/>
                    </a:cubicBezTo>
                    <a:cubicBezTo>
                      <a:pt x="380" y="848"/>
                      <a:pt x="373" y="855"/>
                      <a:pt x="364" y="858"/>
                    </a:cubicBezTo>
                    <a:close/>
                    <a:moveTo>
                      <a:pt x="429" y="859"/>
                    </a:moveTo>
                    <a:cubicBezTo>
                      <a:pt x="429" y="859"/>
                      <a:pt x="429" y="860"/>
                      <a:pt x="429" y="861"/>
                    </a:cubicBezTo>
                    <a:cubicBezTo>
                      <a:pt x="429" y="861"/>
                      <a:pt x="429" y="863"/>
                      <a:pt x="427" y="862"/>
                    </a:cubicBezTo>
                    <a:cubicBezTo>
                      <a:pt x="427" y="862"/>
                      <a:pt x="420" y="864"/>
                      <a:pt x="418" y="866"/>
                    </a:cubicBezTo>
                    <a:cubicBezTo>
                      <a:pt x="418" y="866"/>
                      <a:pt x="415" y="870"/>
                      <a:pt x="415" y="872"/>
                    </a:cubicBezTo>
                    <a:cubicBezTo>
                      <a:pt x="415" y="872"/>
                      <a:pt x="415" y="875"/>
                      <a:pt x="412" y="875"/>
                    </a:cubicBezTo>
                    <a:cubicBezTo>
                      <a:pt x="412" y="875"/>
                      <a:pt x="411" y="876"/>
                      <a:pt x="409" y="875"/>
                    </a:cubicBezTo>
                    <a:cubicBezTo>
                      <a:pt x="409" y="875"/>
                      <a:pt x="406" y="873"/>
                      <a:pt x="403" y="876"/>
                    </a:cubicBezTo>
                    <a:cubicBezTo>
                      <a:pt x="403" y="876"/>
                      <a:pt x="403" y="877"/>
                      <a:pt x="402" y="875"/>
                    </a:cubicBezTo>
                    <a:cubicBezTo>
                      <a:pt x="402" y="875"/>
                      <a:pt x="402" y="874"/>
                      <a:pt x="400" y="874"/>
                    </a:cubicBezTo>
                    <a:cubicBezTo>
                      <a:pt x="400" y="874"/>
                      <a:pt x="400" y="873"/>
                      <a:pt x="400" y="872"/>
                    </a:cubicBezTo>
                    <a:cubicBezTo>
                      <a:pt x="400" y="872"/>
                      <a:pt x="400" y="870"/>
                      <a:pt x="398" y="869"/>
                    </a:cubicBezTo>
                    <a:cubicBezTo>
                      <a:pt x="398" y="869"/>
                      <a:pt x="397" y="869"/>
                      <a:pt x="396" y="867"/>
                    </a:cubicBezTo>
                    <a:cubicBezTo>
                      <a:pt x="396" y="867"/>
                      <a:pt x="395" y="861"/>
                      <a:pt x="394" y="858"/>
                    </a:cubicBezTo>
                    <a:cubicBezTo>
                      <a:pt x="394" y="858"/>
                      <a:pt x="393" y="855"/>
                      <a:pt x="390" y="854"/>
                    </a:cubicBezTo>
                    <a:cubicBezTo>
                      <a:pt x="390" y="854"/>
                      <a:pt x="386" y="848"/>
                      <a:pt x="388" y="848"/>
                    </a:cubicBezTo>
                    <a:cubicBezTo>
                      <a:pt x="388" y="848"/>
                      <a:pt x="393" y="848"/>
                      <a:pt x="395" y="854"/>
                    </a:cubicBezTo>
                    <a:cubicBezTo>
                      <a:pt x="395" y="854"/>
                      <a:pt x="395" y="856"/>
                      <a:pt x="396" y="858"/>
                    </a:cubicBezTo>
                    <a:cubicBezTo>
                      <a:pt x="396" y="858"/>
                      <a:pt x="396" y="860"/>
                      <a:pt x="399" y="866"/>
                    </a:cubicBezTo>
                    <a:cubicBezTo>
                      <a:pt x="399" y="866"/>
                      <a:pt x="399" y="867"/>
                      <a:pt x="400" y="865"/>
                    </a:cubicBezTo>
                    <a:cubicBezTo>
                      <a:pt x="401" y="863"/>
                      <a:pt x="401" y="863"/>
                      <a:pt x="401" y="863"/>
                    </a:cubicBezTo>
                    <a:cubicBezTo>
                      <a:pt x="401" y="863"/>
                      <a:pt x="402" y="861"/>
                      <a:pt x="403" y="862"/>
                    </a:cubicBezTo>
                    <a:cubicBezTo>
                      <a:pt x="403" y="862"/>
                      <a:pt x="404" y="863"/>
                      <a:pt x="404" y="862"/>
                    </a:cubicBezTo>
                    <a:cubicBezTo>
                      <a:pt x="404" y="862"/>
                      <a:pt x="407" y="861"/>
                      <a:pt x="409" y="858"/>
                    </a:cubicBezTo>
                    <a:cubicBezTo>
                      <a:pt x="409" y="858"/>
                      <a:pt x="412" y="856"/>
                      <a:pt x="411" y="855"/>
                    </a:cubicBezTo>
                    <a:cubicBezTo>
                      <a:pt x="411" y="855"/>
                      <a:pt x="408" y="852"/>
                      <a:pt x="407" y="850"/>
                    </a:cubicBezTo>
                    <a:cubicBezTo>
                      <a:pt x="407" y="850"/>
                      <a:pt x="405" y="849"/>
                      <a:pt x="406" y="848"/>
                    </a:cubicBezTo>
                    <a:cubicBezTo>
                      <a:pt x="406" y="848"/>
                      <a:pt x="407" y="848"/>
                      <a:pt x="410" y="849"/>
                    </a:cubicBezTo>
                    <a:cubicBezTo>
                      <a:pt x="410" y="849"/>
                      <a:pt x="416" y="850"/>
                      <a:pt x="418" y="848"/>
                    </a:cubicBezTo>
                    <a:cubicBezTo>
                      <a:pt x="418" y="848"/>
                      <a:pt x="419" y="846"/>
                      <a:pt x="420" y="847"/>
                    </a:cubicBezTo>
                    <a:cubicBezTo>
                      <a:pt x="420" y="847"/>
                      <a:pt x="423" y="850"/>
                      <a:pt x="424" y="850"/>
                    </a:cubicBezTo>
                    <a:cubicBezTo>
                      <a:pt x="424" y="850"/>
                      <a:pt x="430" y="852"/>
                      <a:pt x="429" y="859"/>
                    </a:cubicBezTo>
                    <a:close/>
                    <a:moveTo>
                      <a:pt x="485" y="876"/>
                    </a:moveTo>
                    <a:cubicBezTo>
                      <a:pt x="485" y="876"/>
                      <a:pt x="484" y="878"/>
                      <a:pt x="482" y="877"/>
                    </a:cubicBezTo>
                    <a:cubicBezTo>
                      <a:pt x="482" y="877"/>
                      <a:pt x="476" y="874"/>
                      <a:pt x="474" y="867"/>
                    </a:cubicBezTo>
                    <a:cubicBezTo>
                      <a:pt x="474" y="867"/>
                      <a:pt x="472" y="857"/>
                      <a:pt x="472" y="856"/>
                    </a:cubicBezTo>
                    <a:cubicBezTo>
                      <a:pt x="472" y="856"/>
                      <a:pt x="473" y="856"/>
                      <a:pt x="472" y="855"/>
                    </a:cubicBezTo>
                    <a:cubicBezTo>
                      <a:pt x="472" y="849"/>
                      <a:pt x="472" y="849"/>
                      <a:pt x="472" y="849"/>
                    </a:cubicBezTo>
                    <a:cubicBezTo>
                      <a:pt x="472" y="849"/>
                      <a:pt x="472" y="848"/>
                      <a:pt x="472" y="847"/>
                    </a:cubicBezTo>
                    <a:cubicBezTo>
                      <a:pt x="472" y="847"/>
                      <a:pt x="472" y="846"/>
                      <a:pt x="472" y="846"/>
                    </a:cubicBezTo>
                    <a:cubicBezTo>
                      <a:pt x="472" y="846"/>
                      <a:pt x="472" y="845"/>
                      <a:pt x="472" y="845"/>
                    </a:cubicBezTo>
                    <a:cubicBezTo>
                      <a:pt x="472" y="845"/>
                      <a:pt x="472" y="842"/>
                      <a:pt x="474" y="844"/>
                    </a:cubicBezTo>
                    <a:cubicBezTo>
                      <a:pt x="474" y="844"/>
                      <a:pt x="475" y="845"/>
                      <a:pt x="474" y="846"/>
                    </a:cubicBezTo>
                    <a:cubicBezTo>
                      <a:pt x="474" y="846"/>
                      <a:pt x="473" y="848"/>
                      <a:pt x="477" y="855"/>
                    </a:cubicBezTo>
                    <a:cubicBezTo>
                      <a:pt x="477" y="855"/>
                      <a:pt x="477" y="856"/>
                      <a:pt x="478" y="857"/>
                    </a:cubicBezTo>
                    <a:cubicBezTo>
                      <a:pt x="478" y="857"/>
                      <a:pt x="480" y="857"/>
                      <a:pt x="480" y="860"/>
                    </a:cubicBezTo>
                    <a:cubicBezTo>
                      <a:pt x="480" y="860"/>
                      <a:pt x="480" y="862"/>
                      <a:pt x="480" y="862"/>
                    </a:cubicBezTo>
                    <a:cubicBezTo>
                      <a:pt x="480" y="862"/>
                      <a:pt x="480" y="864"/>
                      <a:pt x="481" y="863"/>
                    </a:cubicBezTo>
                    <a:cubicBezTo>
                      <a:pt x="481" y="863"/>
                      <a:pt x="482" y="863"/>
                      <a:pt x="482" y="864"/>
                    </a:cubicBezTo>
                    <a:cubicBezTo>
                      <a:pt x="482" y="864"/>
                      <a:pt x="482" y="868"/>
                      <a:pt x="483" y="869"/>
                    </a:cubicBezTo>
                    <a:cubicBezTo>
                      <a:pt x="483" y="869"/>
                      <a:pt x="483" y="870"/>
                      <a:pt x="483" y="870"/>
                    </a:cubicBezTo>
                    <a:cubicBezTo>
                      <a:pt x="483" y="870"/>
                      <a:pt x="483" y="871"/>
                      <a:pt x="484" y="871"/>
                    </a:cubicBezTo>
                    <a:cubicBezTo>
                      <a:pt x="484" y="871"/>
                      <a:pt x="484" y="871"/>
                      <a:pt x="484" y="872"/>
                    </a:cubicBezTo>
                    <a:cubicBezTo>
                      <a:pt x="484" y="872"/>
                      <a:pt x="485" y="876"/>
                      <a:pt x="485" y="876"/>
                    </a:cubicBezTo>
                    <a:close/>
                    <a:moveTo>
                      <a:pt x="482" y="834"/>
                    </a:moveTo>
                    <a:cubicBezTo>
                      <a:pt x="482" y="834"/>
                      <a:pt x="480" y="833"/>
                      <a:pt x="480" y="833"/>
                    </a:cubicBezTo>
                    <a:cubicBezTo>
                      <a:pt x="480" y="833"/>
                      <a:pt x="479" y="833"/>
                      <a:pt x="477" y="833"/>
                    </a:cubicBezTo>
                    <a:cubicBezTo>
                      <a:pt x="477" y="833"/>
                      <a:pt x="476" y="833"/>
                      <a:pt x="476" y="832"/>
                    </a:cubicBezTo>
                    <a:cubicBezTo>
                      <a:pt x="476" y="832"/>
                      <a:pt x="479" y="827"/>
                      <a:pt x="478" y="823"/>
                    </a:cubicBezTo>
                    <a:cubicBezTo>
                      <a:pt x="478" y="823"/>
                      <a:pt x="477" y="822"/>
                      <a:pt x="478" y="821"/>
                    </a:cubicBezTo>
                    <a:cubicBezTo>
                      <a:pt x="478" y="821"/>
                      <a:pt x="479" y="820"/>
                      <a:pt x="480" y="821"/>
                    </a:cubicBezTo>
                    <a:cubicBezTo>
                      <a:pt x="480" y="821"/>
                      <a:pt x="484" y="829"/>
                      <a:pt x="485" y="832"/>
                    </a:cubicBezTo>
                    <a:cubicBezTo>
                      <a:pt x="485" y="832"/>
                      <a:pt x="485" y="835"/>
                      <a:pt x="482" y="834"/>
                    </a:cubicBezTo>
                    <a:close/>
                    <a:moveTo>
                      <a:pt x="540" y="839"/>
                    </a:moveTo>
                    <a:cubicBezTo>
                      <a:pt x="540" y="839"/>
                      <a:pt x="538" y="842"/>
                      <a:pt x="536" y="843"/>
                    </a:cubicBezTo>
                    <a:cubicBezTo>
                      <a:pt x="536" y="843"/>
                      <a:pt x="535" y="844"/>
                      <a:pt x="535" y="846"/>
                    </a:cubicBezTo>
                    <a:cubicBezTo>
                      <a:pt x="535" y="846"/>
                      <a:pt x="532" y="852"/>
                      <a:pt x="530" y="853"/>
                    </a:cubicBezTo>
                    <a:cubicBezTo>
                      <a:pt x="530" y="853"/>
                      <a:pt x="527" y="855"/>
                      <a:pt x="528" y="858"/>
                    </a:cubicBezTo>
                    <a:cubicBezTo>
                      <a:pt x="528" y="858"/>
                      <a:pt x="532" y="860"/>
                      <a:pt x="531" y="864"/>
                    </a:cubicBezTo>
                    <a:cubicBezTo>
                      <a:pt x="531" y="864"/>
                      <a:pt x="532" y="866"/>
                      <a:pt x="530" y="866"/>
                    </a:cubicBezTo>
                    <a:cubicBezTo>
                      <a:pt x="530" y="866"/>
                      <a:pt x="529" y="866"/>
                      <a:pt x="528" y="866"/>
                    </a:cubicBezTo>
                    <a:cubicBezTo>
                      <a:pt x="528" y="866"/>
                      <a:pt x="527" y="867"/>
                      <a:pt x="527" y="867"/>
                    </a:cubicBezTo>
                    <a:cubicBezTo>
                      <a:pt x="527" y="867"/>
                      <a:pt x="524" y="868"/>
                      <a:pt x="521" y="868"/>
                    </a:cubicBezTo>
                    <a:cubicBezTo>
                      <a:pt x="521" y="868"/>
                      <a:pt x="519" y="868"/>
                      <a:pt x="517" y="868"/>
                    </a:cubicBezTo>
                    <a:cubicBezTo>
                      <a:pt x="517" y="868"/>
                      <a:pt x="516" y="867"/>
                      <a:pt x="516" y="868"/>
                    </a:cubicBezTo>
                    <a:cubicBezTo>
                      <a:pt x="516" y="868"/>
                      <a:pt x="511" y="873"/>
                      <a:pt x="506" y="869"/>
                    </a:cubicBezTo>
                    <a:cubicBezTo>
                      <a:pt x="506" y="869"/>
                      <a:pt x="505" y="868"/>
                      <a:pt x="504" y="868"/>
                    </a:cubicBezTo>
                    <a:cubicBezTo>
                      <a:pt x="503" y="867"/>
                      <a:pt x="502" y="866"/>
                      <a:pt x="501" y="866"/>
                    </a:cubicBezTo>
                    <a:cubicBezTo>
                      <a:pt x="501" y="866"/>
                      <a:pt x="496" y="862"/>
                      <a:pt x="493" y="861"/>
                    </a:cubicBezTo>
                    <a:cubicBezTo>
                      <a:pt x="493" y="861"/>
                      <a:pt x="490" y="858"/>
                      <a:pt x="489" y="856"/>
                    </a:cubicBezTo>
                    <a:cubicBezTo>
                      <a:pt x="489" y="856"/>
                      <a:pt x="488" y="853"/>
                      <a:pt x="487" y="853"/>
                    </a:cubicBezTo>
                    <a:cubicBezTo>
                      <a:pt x="487" y="853"/>
                      <a:pt x="485" y="853"/>
                      <a:pt x="485" y="852"/>
                    </a:cubicBezTo>
                    <a:cubicBezTo>
                      <a:pt x="485" y="851"/>
                      <a:pt x="485" y="851"/>
                      <a:pt x="485" y="851"/>
                    </a:cubicBezTo>
                    <a:cubicBezTo>
                      <a:pt x="485" y="851"/>
                      <a:pt x="485" y="851"/>
                      <a:pt x="485" y="851"/>
                    </a:cubicBezTo>
                    <a:cubicBezTo>
                      <a:pt x="485" y="851"/>
                      <a:pt x="485" y="849"/>
                      <a:pt x="487" y="846"/>
                    </a:cubicBezTo>
                    <a:cubicBezTo>
                      <a:pt x="487" y="846"/>
                      <a:pt x="489" y="844"/>
                      <a:pt x="490" y="843"/>
                    </a:cubicBezTo>
                    <a:cubicBezTo>
                      <a:pt x="490" y="843"/>
                      <a:pt x="494" y="839"/>
                      <a:pt x="497" y="838"/>
                    </a:cubicBezTo>
                    <a:cubicBezTo>
                      <a:pt x="497" y="838"/>
                      <a:pt x="498" y="836"/>
                      <a:pt x="499" y="835"/>
                    </a:cubicBezTo>
                    <a:cubicBezTo>
                      <a:pt x="500" y="834"/>
                      <a:pt x="501" y="833"/>
                      <a:pt x="502" y="833"/>
                    </a:cubicBezTo>
                    <a:cubicBezTo>
                      <a:pt x="502" y="833"/>
                      <a:pt x="503" y="831"/>
                      <a:pt x="505" y="830"/>
                    </a:cubicBezTo>
                    <a:cubicBezTo>
                      <a:pt x="505" y="830"/>
                      <a:pt x="509" y="829"/>
                      <a:pt x="509" y="828"/>
                    </a:cubicBezTo>
                    <a:cubicBezTo>
                      <a:pt x="509" y="828"/>
                      <a:pt x="508" y="825"/>
                      <a:pt x="508" y="824"/>
                    </a:cubicBezTo>
                    <a:cubicBezTo>
                      <a:pt x="506" y="809"/>
                      <a:pt x="506" y="809"/>
                      <a:pt x="506" y="809"/>
                    </a:cubicBezTo>
                    <a:cubicBezTo>
                      <a:pt x="506" y="809"/>
                      <a:pt x="506" y="808"/>
                      <a:pt x="507" y="809"/>
                    </a:cubicBezTo>
                    <a:cubicBezTo>
                      <a:pt x="507" y="809"/>
                      <a:pt x="508" y="809"/>
                      <a:pt x="510" y="809"/>
                    </a:cubicBezTo>
                    <a:cubicBezTo>
                      <a:pt x="510" y="809"/>
                      <a:pt x="511" y="809"/>
                      <a:pt x="512" y="812"/>
                    </a:cubicBezTo>
                    <a:cubicBezTo>
                      <a:pt x="512" y="812"/>
                      <a:pt x="514" y="816"/>
                      <a:pt x="515" y="820"/>
                    </a:cubicBezTo>
                    <a:cubicBezTo>
                      <a:pt x="515" y="820"/>
                      <a:pt x="516" y="826"/>
                      <a:pt x="516" y="827"/>
                    </a:cubicBezTo>
                    <a:cubicBezTo>
                      <a:pt x="516" y="827"/>
                      <a:pt x="515" y="828"/>
                      <a:pt x="517" y="828"/>
                    </a:cubicBezTo>
                    <a:cubicBezTo>
                      <a:pt x="517" y="828"/>
                      <a:pt x="520" y="828"/>
                      <a:pt x="522" y="829"/>
                    </a:cubicBezTo>
                    <a:cubicBezTo>
                      <a:pt x="526" y="829"/>
                      <a:pt x="531" y="829"/>
                      <a:pt x="532" y="829"/>
                    </a:cubicBezTo>
                    <a:cubicBezTo>
                      <a:pt x="532" y="829"/>
                      <a:pt x="537" y="830"/>
                      <a:pt x="540" y="835"/>
                    </a:cubicBezTo>
                    <a:cubicBezTo>
                      <a:pt x="540" y="835"/>
                      <a:pt x="541" y="835"/>
                      <a:pt x="540" y="839"/>
                    </a:cubicBezTo>
                    <a:close/>
                    <a:moveTo>
                      <a:pt x="604" y="809"/>
                    </a:moveTo>
                    <a:cubicBezTo>
                      <a:pt x="604" y="809"/>
                      <a:pt x="603" y="810"/>
                      <a:pt x="603" y="811"/>
                    </a:cubicBezTo>
                    <a:cubicBezTo>
                      <a:pt x="603" y="811"/>
                      <a:pt x="602" y="815"/>
                      <a:pt x="602" y="816"/>
                    </a:cubicBezTo>
                    <a:cubicBezTo>
                      <a:pt x="602" y="816"/>
                      <a:pt x="602" y="819"/>
                      <a:pt x="601" y="821"/>
                    </a:cubicBezTo>
                    <a:cubicBezTo>
                      <a:pt x="601" y="821"/>
                      <a:pt x="597" y="826"/>
                      <a:pt x="601" y="831"/>
                    </a:cubicBezTo>
                    <a:cubicBezTo>
                      <a:pt x="601" y="831"/>
                      <a:pt x="604" y="834"/>
                      <a:pt x="601" y="837"/>
                    </a:cubicBezTo>
                    <a:cubicBezTo>
                      <a:pt x="601" y="837"/>
                      <a:pt x="599" y="837"/>
                      <a:pt x="598" y="840"/>
                    </a:cubicBezTo>
                    <a:cubicBezTo>
                      <a:pt x="598" y="840"/>
                      <a:pt x="598" y="842"/>
                      <a:pt x="598" y="842"/>
                    </a:cubicBezTo>
                    <a:cubicBezTo>
                      <a:pt x="598" y="842"/>
                      <a:pt x="598" y="844"/>
                      <a:pt x="598" y="845"/>
                    </a:cubicBezTo>
                    <a:cubicBezTo>
                      <a:pt x="598" y="845"/>
                      <a:pt x="597" y="847"/>
                      <a:pt x="595" y="848"/>
                    </a:cubicBezTo>
                    <a:cubicBezTo>
                      <a:pt x="595" y="848"/>
                      <a:pt x="592" y="850"/>
                      <a:pt x="592" y="851"/>
                    </a:cubicBezTo>
                    <a:cubicBezTo>
                      <a:pt x="592" y="851"/>
                      <a:pt x="590" y="853"/>
                      <a:pt x="590" y="853"/>
                    </a:cubicBezTo>
                    <a:cubicBezTo>
                      <a:pt x="590" y="853"/>
                      <a:pt x="589" y="853"/>
                      <a:pt x="589" y="854"/>
                    </a:cubicBezTo>
                    <a:cubicBezTo>
                      <a:pt x="589" y="854"/>
                      <a:pt x="588" y="856"/>
                      <a:pt x="585" y="857"/>
                    </a:cubicBezTo>
                    <a:cubicBezTo>
                      <a:pt x="585" y="857"/>
                      <a:pt x="585" y="851"/>
                      <a:pt x="585" y="848"/>
                    </a:cubicBezTo>
                    <a:cubicBezTo>
                      <a:pt x="585" y="848"/>
                      <a:pt x="585" y="845"/>
                      <a:pt x="586" y="843"/>
                    </a:cubicBezTo>
                    <a:cubicBezTo>
                      <a:pt x="586" y="843"/>
                      <a:pt x="585" y="840"/>
                      <a:pt x="587" y="840"/>
                    </a:cubicBezTo>
                    <a:cubicBezTo>
                      <a:pt x="587" y="840"/>
                      <a:pt x="588" y="841"/>
                      <a:pt x="588" y="840"/>
                    </a:cubicBezTo>
                    <a:cubicBezTo>
                      <a:pt x="588" y="840"/>
                      <a:pt x="589" y="836"/>
                      <a:pt x="589" y="836"/>
                    </a:cubicBezTo>
                    <a:cubicBezTo>
                      <a:pt x="589" y="836"/>
                      <a:pt x="588" y="835"/>
                      <a:pt x="587" y="835"/>
                    </a:cubicBezTo>
                    <a:cubicBezTo>
                      <a:pt x="587" y="835"/>
                      <a:pt x="586" y="834"/>
                      <a:pt x="587" y="832"/>
                    </a:cubicBezTo>
                    <a:cubicBezTo>
                      <a:pt x="587" y="832"/>
                      <a:pt x="587" y="832"/>
                      <a:pt x="585" y="831"/>
                    </a:cubicBezTo>
                    <a:cubicBezTo>
                      <a:pt x="585" y="831"/>
                      <a:pt x="583" y="830"/>
                      <a:pt x="583" y="831"/>
                    </a:cubicBezTo>
                    <a:cubicBezTo>
                      <a:pt x="583" y="831"/>
                      <a:pt x="583" y="832"/>
                      <a:pt x="581" y="831"/>
                    </a:cubicBezTo>
                    <a:cubicBezTo>
                      <a:pt x="581" y="831"/>
                      <a:pt x="572" y="829"/>
                      <a:pt x="576" y="827"/>
                    </a:cubicBezTo>
                    <a:cubicBezTo>
                      <a:pt x="576" y="827"/>
                      <a:pt x="581" y="827"/>
                      <a:pt x="584" y="823"/>
                    </a:cubicBezTo>
                    <a:cubicBezTo>
                      <a:pt x="584" y="823"/>
                      <a:pt x="586" y="822"/>
                      <a:pt x="586" y="815"/>
                    </a:cubicBezTo>
                    <a:cubicBezTo>
                      <a:pt x="586" y="815"/>
                      <a:pt x="586" y="814"/>
                      <a:pt x="585" y="813"/>
                    </a:cubicBezTo>
                    <a:cubicBezTo>
                      <a:pt x="585" y="813"/>
                      <a:pt x="585" y="813"/>
                      <a:pt x="585" y="812"/>
                    </a:cubicBezTo>
                    <a:cubicBezTo>
                      <a:pt x="585" y="812"/>
                      <a:pt x="585" y="811"/>
                      <a:pt x="584" y="810"/>
                    </a:cubicBezTo>
                    <a:cubicBezTo>
                      <a:pt x="584" y="810"/>
                      <a:pt x="584" y="809"/>
                      <a:pt x="584" y="808"/>
                    </a:cubicBezTo>
                    <a:cubicBezTo>
                      <a:pt x="584" y="808"/>
                      <a:pt x="584" y="807"/>
                      <a:pt x="583" y="807"/>
                    </a:cubicBezTo>
                    <a:cubicBezTo>
                      <a:pt x="583" y="807"/>
                      <a:pt x="583" y="806"/>
                      <a:pt x="583" y="805"/>
                    </a:cubicBezTo>
                    <a:cubicBezTo>
                      <a:pt x="583" y="805"/>
                      <a:pt x="583" y="805"/>
                      <a:pt x="583" y="804"/>
                    </a:cubicBezTo>
                    <a:cubicBezTo>
                      <a:pt x="583" y="804"/>
                      <a:pt x="582" y="803"/>
                      <a:pt x="583" y="803"/>
                    </a:cubicBezTo>
                    <a:cubicBezTo>
                      <a:pt x="583" y="803"/>
                      <a:pt x="584" y="803"/>
                      <a:pt x="583" y="801"/>
                    </a:cubicBezTo>
                    <a:cubicBezTo>
                      <a:pt x="583" y="801"/>
                      <a:pt x="582" y="800"/>
                      <a:pt x="581" y="799"/>
                    </a:cubicBezTo>
                    <a:cubicBezTo>
                      <a:pt x="580" y="798"/>
                      <a:pt x="580" y="798"/>
                      <a:pt x="580" y="798"/>
                    </a:cubicBezTo>
                    <a:cubicBezTo>
                      <a:pt x="577" y="791"/>
                      <a:pt x="577" y="791"/>
                      <a:pt x="577" y="791"/>
                    </a:cubicBezTo>
                    <a:cubicBezTo>
                      <a:pt x="577" y="791"/>
                      <a:pt x="573" y="788"/>
                      <a:pt x="577" y="789"/>
                    </a:cubicBezTo>
                    <a:cubicBezTo>
                      <a:pt x="577" y="789"/>
                      <a:pt x="581" y="788"/>
                      <a:pt x="583" y="789"/>
                    </a:cubicBezTo>
                    <a:cubicBezTo>
                      <a:pt x="583" y="789"/>
                      <a:pt x="587" y="789"/>
                      <a:pt x="588" y="789"/>
                    </a:cubicBezTo>
                    <a:cubicBezTo>
                      <a:pt x="588" y="789"/>
                      <a:pt x="589" y="789"/>
                      <a:pt x="591" y="792"/>
                    </a:cubicBezTo>
                    <a:cubicBezTo>
                      <a:pt x="591" y="792"/>
                      <a:pt x="592" y="796"/>
                      <a:pt x="593" y="796"/>
                    </a:cubicBezTo>
                    <a:cubicBezTo>
                      <a:pt x="593" y="796"/>
                      <a:pt x="597" y="797"/>
                      <a:pt x="598" y="797"/>
                    </a:cubicBezTo>
                    <a:cubicBezTo>
                      <a:pt x="598" y="797"/>
                      <a:pt x="598" y="797"/>
                      <a:pt x="599" y="797"/>
                    </a:cubicBezTo>
                    <a:cubicBezTo>
                      <a:pt x="599" y="797"/>
                      <a:pt x="601" y="796"/>
                      <a:pt x="602" y="798"/>
                    </a:cubicBezTo>
                    <a:cubicBezTo>
                      <a:pt x="602" y="798"/>
                      <a:pt x="602" y="800"/>
                      <a:pt x="603" y="799"/>
                    </a:cubicBezTo>
                    <a:cubicBezTo>
                      <a:pt x="603" y="799"/>
                      <a:pt x="605" y="799"/>
                      <a:pt x="605" y="802"/>
                    </a:cubicBezTo>
                    <a:cubicBezTo>
                      <a:pt x="605" y="802"/>
                      <a:pt x="607" y="807"/>
                      <a:pt x="604" y="809"/>
                    </a:cubicBezTo>
                    <a:close/>
                    <a:moveTo>
                      <a:pt x="631" y="834"/>
                    </a:moveTo>
                    <a:cubicBezTo>
                      <a:pt x="631" y="834"/>
                      <a:pt x="630" y="838"/>
                      <a:pt x="627" y="838"/>
                    </a:cubicBezTo>
                    <a:cubicBezTo>
                      <a:pt x="627" y="838"/>
                      <a:pt x="625" y="839"/>
                      <a:pt x="624" y="839"/>
                    </a:cubicBezTo>
                    <a:cubicBezTo>
                      <a:pt x="624" y="839"/>
                      <a:pt x="622" y="839"/>
                      <a:pt x="621" y="838"/>
                    </a:cubicBezTo>
                    <a:cubicBezTo>
                      <a:pt x="621" y="838"/>
                      <a:pt x="620" y="838"/>
                      <a:pt x="619" y="839"/>
                    </a:cubicBezTo>
                    <a:cubicBezTo>
                      <a:pt x="619" y="839"/>
                      <a:pt x="619" y="839"/>
                      <a:pt x="617" y="837"/>
                    </a:cubicBezTo>
                    <a:cubicBezTo>
                      <a:pt x="617" y="837"/>
                      <a:pt x="616" y="836"/>
                      <a:pt x="616" y="834"/>
                    </a:cubicBezTo>
                    <a:cubicBezTo>
                      <a:pt x="616" y="834"/>
                      <a:pt x="616" y="832"/>
                      <a:pt x="614" y="829"/>
                    </a:cubicBezTo>
                    <a:cubicBezTo>
                      <a:pt x="614" y="829"/>
                      <a:pt x="613" y="825"/>
                      <a:pt x="615" y="825"/>
                    </a:cubicBezTo>
                    <a:cubicBezTo>
                      <a:pt x="615" y="825"/>
                      <a:pt x="617" y="825"/>
                      <a:pt x="618" y="825"/>
                    </a:cubicBezTo>
                    <a:cubicBezTo>
                      <a:pt x="618" y="825"/>
                      <a:pt x="621" y="825"/>
                      <a:pt x="625" y="826"/>
                    </a:cubicBezTo>
                    <a:cubicBezTo>
                      <a:pt x="625" y="826"/>
                      <a:pt x="628" y="828"/>
                      <a:pt x="629" y="828"/>
                    </a:cubicBezTo>
                    <a:cubicBezTo>
                      <a:pt x="629" y="828"/>
                      <a:pt x="631" y="828"/>
                      <a:pt x="631" y="831"/>
                    </a:cubicBezTo>
                    <a:cubicBezTo>
                      <a:pt x="631" y="831"/>
                      <a:pt x="631" y="832"/>
                      <a:pt x="631" y="833"/>
                    </a:cubicBezTo>
                    <a:cubicBezTo>
                      <a:pt x="631" y="833"/>
                      <a:pt x="631" y="834"/>
                      <a:pt x="631" y="834"/>
                    </a:cubicBezTo>
                    <a:close/>
                    <a:moveTo>
                      <a:pt x="667" y="773"/>
                    </a:moveTo>
                    <a:cubicBezTo>
                      <a:pt x="667" y="773"/>
                      <a:pt x="664" y="773"/>
                      <a:pt x="663" y="772"/>
                    </a:cubicBezTo>
                    <a:cubicBezTo>
                      <a:pt x="663" y="772"/>
                      <a:pt x="662" y="771"/>
                      <a:pt x="661" y="773"/>
                    </a:cubicBezTo>
                    <a:cubicBezTo>
                      <a:pt x="661" y="773"/>
                      <a:pt x="655" y="778"/>
                      <a:pt x="656" y="783"/>
                    </a:cubicBezTo>
                    <a:cubicBezTo>
                      <a:pt x="656" y="783"/>
                      <a:pt x="655" y="784"/>
                      <a:pt x="656" y="786"/>
                    </a:cubicBezTo>
                    <a:cubicBezTo>
                      <a:pt x="656" y="786"/>
                      <a:pt x="656" y="788"/>
                      <a:pt x="656" y="789"/>
                    </a:cubicBezTo>
                    <a:cubicBezTo>
                      <a:pt x="656" y="789"/>
                      <a:pt x="656" y="792"/>
                      <a:pt x="655" y="793"/>
                    </a:cubicBezTo>
                    <a:cubicBezTo>
                      <a:pt x="655" y="793"/>
                      <a:pt x="653" y="793"/>
                      <a:pt x="652" y="794"/>
                    </a:cubicBezTo>
                    <a:cubicBezTo>
                      <a:pt x="652" y="794"/>
                      <a:pt x="652" y="794"/>
                      <a:pt x="651" y="794"/>
                    </a:cubicBezTo>
                    <a:cubicBezTo>
                      <a:pt x="651" y="794"/>
                      <a:pt x="647" y="794"/>
                      <a:pt x="647" y="791"/>
                    </a:cubicBezTo>
                    <a:cubicBezTo>
                      <a:pt x="647" y="791"/>
                      <a:pt x="648" y="788"/>
                      <a:pt x="647" y="785"/>
                    </a:cubicBezTo>
                    <a:cubicBezTo>
                      <a:pt x="647" y="785"/>
                      <a:pt x="646" y="782"/>
                      <a:pt x="648" y="781"/>
                    </a:cubicBezTo>
                    <a:cubicBezTo>
                      <a:pt x="648" y="781"/>
                      <a:pt x="651" y="780"/>
                      <a:pt x="652" y="780"/>
                    </a:cubicBezTo>
                    <a:cubicBezTo>
                      <a:pt x="652" y="780"/>
                      <a:pt x="653" y="780"/>
                      <a:pt x="653" y="779"/>
                    </a:cubicBezTo>
                    <a:cubicBezTo>
                      <a:pt x="653" y="779"/>
                      <a:pt x="658" y="773"/>
                      <a:pt x="660" y="770"/>
                    </a:cubicBezTo>
                    <a:cubicBezTo>
                      <a:pt x="660" y="770"/>
                      <a:pt x="661" y="770"/>
                      <a:pt x="659" y="768"/>
                    </a:cubicBezTo>
                    <a:cubicBezTo>
                      <a:pt x="659" y="768"/>
                      <a:pt x="654" y="762"/>
                      <a:pt x="649" y="761"/>
                    </a:cubicBezTo>
                    <a:cubicBezTo>
                      <a:pt x="649" y="761"/>
                      <a:pt x="644" y="758"/>
                      <a:pt x="642" y="759"/>
                    </a:cubicBezTo>
                    <a:cubicBezTo>
                      <a:pt x="642" y="759"/>
                      <a:pt x="633" y="758"/>
                      <a:pt x="639" y="757"/>
                    </a:cubicBezTo>
                    <a:cubicBezTo>
                      <a:pt x="639" y="757"/>
                      <a:pt x="645" y="755"/>
                      <a:pt x="653" y="761"/>
                    </a:cubicBezTo>
                    <a:cubicBezTo>
                      <a:pt x="653" y="761"/>
                      <a:pt x="659" y="764"/>
                      <a:pt x="661" y="767"/>
                    </a:cubicBezTo>
                    <a:cubicBezTo>
                      <a:pt x="661" y="767"/>
                      <a:pt x="661" y="769"/>
                      <a:pt x="662" y="767"/>
                    </a:cubicBezTo>
                    <a:cubicBezTo>
                      <a:pt x="662" y="767"/>
                      <a:pt x="665" y="765"/>
                      <a:pt x="663" y="763"/>
                    </a:cubicBezTo>
                    <a:cubicBezTo>
                      <a:pt x="663" y="763"/>
                      <a:pt x="660" y="757"/>
                      <a:pt x="649" y="750"/>
                    </a:cubicBezTo>
                    <a:cubicBezTo>
                      <a:pt x="649" y="750"/>
                      <a:pt x="645" y="748"/>
                      <a:pt x="643" y="748"/>
                    </a:cubicBezTo>
                    <a:cubicBezTo>
                      <a:pt x="643" y="748"/>
                      <a:pt x="641" y="748"/>
                      <a:pt x="643" y="747"/>
                    </a:cubicBezTo>
                    <a:cubicBezTo>
                      <a:pt x="643" y="747"/>
                      <a:pt x="649" y="745"/>
                      <a:pt x="655" y="750"/>
                    </a:cubicBezTo>
                    <a:cubicBezTo>
                      <a:pt x="655" y="750"/>
                      <a:pt x="660" y="755"/>
                      <a:pt x="664" y="758"/>
                    </a:cubicBezTo>
                    <a:cubicBezTo>
                      <a:pt x="664" y="758"/>
                      <a:pt x="665" y="760"/>
                      <a:pt x="664" y="758"/>
                    </a:cubicBezTo>
                    <a:cubicBezTo>
                      <a:pt x="664" y="758"/>
                      <a:pt x="664" y="756"/>
                      <a:pt x="665" y="756"/>
                    </a:cubicBezTo>
                    <a:cubicBezTo>
                      <a:pt x="665" y="756"/>
                      <a:pt x="665" y="755"/>
                      <a:pt x="664" y="755"/>
                    </a:cubicBezTo>
                    <a:cubicBezTo>
                      <a:pt x="664" y="755"/>
                      <a:pt x="663" y="753"/>
                      <a:pt x="664" y="753"/>
                    </a:cubicBezTo>
                    <a:cubicBezTo>
                      <a:pt x="664" y="753"/>
                      <a:pt x="664" y="752"/>
                      <a:pt x="663" y="752"/>
                    </a:cubicBezTo>
                    <a:cubicBezTo>
                      <a:pt x="663" y="752"/>
                      <a:pt x="662" y="751"/>
                      <a:pt x="661" y="751"/>
                    </a:cubicBezTo>
                    <a:cubicBezTo>
                      <a:pt x="661" y="751"/>
                      <a:pt x="656" y="751"/>
                      <a:pt x="659" y="750"/>
                    </a:cubicBezTo>
                    <a:cubicBezTo>
                      <a:pt x="659" y="750"/>
                      <a:pt x="661" y="750"/>
                      <a:pt x="662" y="750"/>
                    </a:cubicBezTo>
                    <a:cubicBezTo>
                      <a:pt x="662" y="750"/>
                      <a:pt x="663" y="750"/>
                      <a:pt x="662" y="749"/>
                    </a:cubicBezTo>
                    <a:cubicBezTo>
                      <a:pt x="662" y="749"/>
                      <a:pt x="660" y="745"/>
                      <a:pt x="660" y="744"/>
                    </a:cubicBezTo>
                    <a:cubicBezTo>
                      <a:pt x="660" y="744"/>
                      <a:pt x="659" y="742"/>
                      <a:pt x="659" y="744"/>
                    </a:cubicBezTo>
                    <a:cubicBezTo>
                      <a:pt x="659" y="744"/>
                      <a:pt x="658" y="746"/>
                      <a:pt x="655" y="745"/>
                    </a:cubicBezTo>
                    <a:cubicBezTo>
                      <a:pt x="655" y="745"/>
                      <a:pt x="650" y="744"/>
                      <a:pt x="650" y="741"/>
                    </a:cubicBezTo>
                    <a:cubicBezTo>
                      <a:pt x="650" y="741"/>
                      <a:pt x="651" y="737"/>
                      <a:pt x="648" y="737"/>
                    </a:cubicBezTo>
                    <a:cubicBezTo>
                      <a:pt x="648" y="737"/>
                      <a:pt x="645" y="736"/>
                      <a:pt x="648" y="735"/>
                    </a:cubicBezTo>
                    <a:cubicBezTo>
                      <a:pt x="648" y="735"/>
                      <a:pt x="651" y="735"/>
                      <a:pt x="655" y="736"/>
                    </a:cubicBezTo>
                    <a:cubicBezTo>
                      <a:pt x="655" y="736"/>
                      <a:pt x="655" y="737"/>
                      <a:pt x="657" y="735"/>
                    </a:cubicBezTo>
                    <a:cubicBezTo>
                      <a:pt x="657" y="735"/>
                      <a:pt x="666" y="732"/>
                      <a:pt x="667" y="737"/>
                    </a:cubicBezTo>
                    <a:cubicBezTo>
                      <a:pt x="667" y="737"/>
                      <a:pt x="667" y="742"/>
                      <a:pt x="668" y="744"/>
                    </a:cubicBezTo>
                    <a:cubicBezTo>
                      <a:pt x="668" y="744"/>
                      <a:pt x="669" y="746"/>
                      <a:pt x="668" y="747"/>
                    </a:cubicBezTo>
                    <a:cubicBezTo>
                      <a:pt x="668" y="747"/>
                      <a:pt x="668" y="748"/>
                      <a:pt x="669" y="750"/>
                    </a:cubicBezTo>
                    <a:cubicBezTo>
                      <a:pt x="669" y="750"/>
                      <a:pt x="670" y="751"/>
                      <a:pt x="669" y="751"/>
                    </a:cubicBezTo>
                    <a:cubicBezTo>
                      <a:pt x="669" y="751"/>
                      <a:pt x="669" y="753"/>
                      <a:pt x="670" y="755"/>
                    </a:cubicBezTo>
                    <a:cubicBezTo>
                      <a:pt x="670" y="755"/>
                      <a:pt x="668" y="758"/>
                      <a:pt x="670" y="756"/>
                    </a:cubicBezTo>
                    <a:cubicBezTo>
                      <a:pt x="670" y="756"/>
                      <a:pt x="675" y="749"/>
                      <a:pt x="678" y="746"/>
                    </a:cubicBezTo>
                    <a:cubicBezTo>
                      <a:pt x="678" y="746"/>
                      <a:pt x="679" y="744"/>
                      <a:pt x="677" y="744"/>
                    </a:cubicBezTo>
                    <a:cubicBezTo>
                      <a:pt x="677" y="744"/>
                      <a:pt x="673" y="743"/>
                      <a:pt x="671" y="742"/>
                    </a:cubicBezTo>
                    <a:cubicBezTo>
                      <a:pt x="671" y="742"/>
                      <a:pt x="669" y="741"/>
                      <a:pt x="671" y="741"/>
                    </a:cubicBezTo>
                    <a:cubicBezTo>
                      <a:pt x="671" y="741"/>
                      <a:pt x="673" y="741"/>
                      <a:pt x="673" y="740"/>
                    </a:cubicBezTo>
                    <a:cubicBezTo>
                      <a:pt x="673" y="740"/>
                      <a:pt x="672" y="739"/>
                      <a:pt x="674" y="739"/>
                    </a:cubicBezTo>
                    <a:cubicBezTo>
                      <a:pt x="674" y="739"/>
                      <a:pt x="676" y="739"/>
                      <a:pt x="675" y="737"/>
                    </a:cubicBezTo>
                    <a:cubicBezTo>
                      <a:pt x="675" y="737"/>
                      <a:pt x="674" y="734"/>
                      <a:pt x="673" y="735"/>
                    </a:cubicBezTo>
                    <a:cubicBezTo>
                      <a:pt x="673" y="735"/>
                      <a:pt x="670" y="735"/>
                      <a:pt x="668" y="733"/>
                    </a:cubicBezTo>
                    <a:cubicBezTo>
                      <a:pt x="668" y="733"/>
                      <a:pt x="666" y="732"/>
                      <a:pt x="667" y="732"/>
                    </a:cubicBezTo>
                    <a:cubicBezTo>
                      <a:pt x="667" y="732"/>
                      <a:pt x="666" y="730"/>
                      <a:pt x="668" y="731"/>
                    </a:cubicBezTo>
                    <a:cubicBezTo>
                      <a:pt x="668" y="731"/>
                      <a:pt x="672" y="733"/>
                      <a:pt x="671" y="731"/>
                    </a:cubicBezTo>
                    <a:cubicBezTo>
                      <a:pt x="669" y="728"/>
                      <a:pt x="669" y="728"/>
                      <a:pt x="669" y="728"/>
                    </a:cubicBezTo>
                    <a:cubicBezTo>
                      <a:pt x="669" y="728"/>
                      <a:pt x="668" y="726"/>
                      <a:pt x="665" y="728"/>
                    </a:cubicBezTo>
                    <a:cubicBezTo>
                      <a:pt x="665" y="728"/>
                      <a:pt x="660" y="729"/>
                      <a:pt x="662" y="727"/>
                    </a:cubicBezTo>
                    <a:cubicBezTo>
                      <a:pt x="662" y="727"/>
                      <a:pt x="664" y="726"/>
                      <a:pt x="663" y="725"/>
                    </a:cubicBezTo>
                    <a:cubicBezTo>
                      <a:pt x="663" y="725"/>
                      <a:pt x="662" y="725"/>
                      <a:pt x="664" y="723"/>
                    </a:cubicBezTo>
                    <a:cubicBezTo>
                      <a:pt x="664" y="723"/>
                      <a:pt x="665" y="723"/>
                      <a:pt x="664" y="722"/>
                    </a:cubicBezTo>
                    <a:cubicBezTo>
                      <a:pt x="664" y="722"/>
                      <a:pt x="665" y="721"/>
                      <a:pt x="667" y="720"/>
                    </a:cubicBezTo>
                    <a:cubicBezTo>
                      <a:pt x="667" y="720"/>
                      <a:pt x="675" y="717"/>
                      <a:pt x="676" y="722"/>
                    </a:cubicBezTo>
                    <a:cubicBezTo>
                      <a:pt x="676" y="722"/>
                      <a:pt x="677" y="724"/>
                      <a:pt x="676" y="725"/>
                    </a:cubicBezTo>
                    <a:cubicBezTo>
                      <a:pt x="676" y="725"/>
                      <a:pt x="676" y="725"/>
                      <a:pt x="677" y="729"/>
                    </a:cubicBezTo>
                    <a:cubicBezTo>
                      <a:pt x="677" y="729"/>
                      <a:pt x="676" y="731"/>
                      <a:pt x="678" y="732"/>
                    </a:cubicBezTo>
                    <a:cubicBezTo>
                      <a:pt x="678" y="732"/>
                      <a:pt x="680" y="735"/>
                      <a:pt x="680" y="737"/>
                    </a:cubicBezTo>
                    <a:cubicBezTo>
                      <a:pt x="680" y="737"/>
                      <a:pt x="682" y="739"/>
                      <a:pt x="682" y="740"/>
                    </a:cubicBezTo>
                    <a:cubicBezTo>
                      <a:pt x="682" y="740"/>
                      <a:pt x="682" y="742"/>
                      <a:pt x="683" y="741"/>
                    </a:cubicBezTo>
                    <a:cubicBezTo>
                      <a:pt x="683" y="741"/>
                      <a:pt x="691" y="731"/>
                      <a:pt x="697" y="734"/>
                    </a:cubicBezTo>
                    <a:cubicBezTo>
                      <a:pt x="697" y="734"/>
                      <a:pt x="700" y="733"/>
                      <a:pt x="697" y="739"/>
                    </a:cubicBezTo>
                    <a:cubicBezTo>
                      <a:pt x="697" y="739"/>
                      <a:pt x="695" y="740"/>
                      <a:pt x="694" y="741"/>
                    </a:cubicBezTo>
                    <a:cubicBezTo>
                      <a:pt x="688" y="743"/>
                      <a:pt x="688" y="743"/>
                      <a:pt x="688" y="743"/>
                    </a:cubicBezTo>
                    <a:cubicBezTo>
                      <a:pt x="688" y="743"/>
                      <a:pt x="686" y="744"/>
                      <a:pt x="688" y="742"/>
                    </a:cubicBezTo>
                    <a:cubicBezTo>
                      <a:pt x="688" y="742"/>
                      <a:pt x="691" y="740"/>
                      <a:pt x="691" y="738"/>
                    </a:cubicBezTo>
                    <a:cubicBezTo>
                      <a:pt x="691" y="738"/>
                      <a:pt x="692" y="736"/>
                      <a:pt x="690" y="738"/>
                    </a:cubicBezTo>
                    <a:cubicBezTo>
                      <a:pt x="690" y="738"/>
                      <a:pt x="687" y="742"/>
                      <a:pt x="685" y="742"/>
                    </a:cubicBezTo>
                    <a:cubicBezTo>
                      <a:pt x="685" y="742"/>
                      <a:pt x="683" y="744"/>
                      <a:pt x="684" y="746"/>
                    </a:cubicBezTo>
                    <a:cubicBezTo>
                      <a:pt x="684" y="746"/>
                      <a:pt x="685" y="746"/>
                      <a:pt x="684" y="747"/>
                    </a:cubicBezTo>
                    <a:cubicBezTo>
                      <a:pt x="684" y="747"/>
                      <a:pt x="684" y="747"/>
                      <a:pt x="685" y="748"/>
                    </a:cubicBezTo>
                    <a:cubicBezTo>
                      <a:pt x="685" y="748"/>
                      <a:pt x="687" y="751"/>
                      <a:pt x="683" y="751"/>
                    </a:cubicBezTo>
                    <a:cubicBezTo>
                      <a:pt x="683" y="751"/>
                      <a:pt x="680" y="751"/>
                      <a:pt x="679" y="750"/>
                    </a:cubicBezTo>
                    <a:cubicBezTo>
                      <a:pt x="679" y="750"/>
                      <a:pt x="679" y="747"/>
                      <a:pt x="677" y="750"/>
                    </a:cubicBezTo>
                    <a:cubicBezTo>
                      <a:pt x="677" y="750"/>
                      <a:pt x="674" y="755"/>
                      <a:pt x="672" y="757"/>
                    </a:cubicBezTo>
                    <a:cubicBezTo>
                      <a:pt x="672" y="757"/>
                      <a:pt x="667" y="762"/>
                      <a:pt x="668" y="764"/>
                    </a:cubicBezTo>
                    <a:cubicBezTo>
                      <a:pt x="668" y="764"/>
                      <a:pt x="671" y="765"/>
                      <a:pt x="669" y="766"/>
                    </a:cubicBezTo>
                    <a:cubicBezTo>
                      <a:pt x="669" y="766"/>
                      <a:pt x="668" y="766"/>
                      <a:pt x="667" y="765"/>
                    </a:cubicBezTo>
                    <a:cubicBezTo>
                      <a:pt x="667" y="765"/>
                      <a:pt x="666" y="765"/>
                      <a:pt x="665" y="767"/>
                    </a:cubicBezTo>
                    <a:cubicBezTo>
                      <a:pt x="665" y="767"/>
                      <a:pt x="662" y="770"/>
                      <a:pt x="665" y="771"/>
                    </a:cubicBezTo>
                    <a:cubicBezTo>
                      <a:pt x="665" y="771"/>
                      <a:pt x="665" y="771"/>
                      <a:pt x="666" y="772"/>
                    </a:cubicBezTo>
                    <a:cubicBezTo>
                      <a:pt x="666" y="772"/>
                      <a:pt x="668" y="772"/>
                      <a:pt x="667" y="773"/>
                    </a:cubicBezTo>
                    <a:close/>
                    <a:moveTo>
                      <a:pt x="706" y="796"/>
                    </a:moveTo>
                    <a:cubicBezTo>
                      <a:pt x="706" y="796"/>
                      <a:pt x="705" y="797"/>
                      <a:pt x="705" y="800"/>
                    </a:cubicBezTo>
                    <a:cubicBezTo>
                      <a:pt x="705" y="800"/>
                      <a:pt x="705" y="800"/>
                      <a:pt x="704" y="801"/>
                    </a:cubicBezTo>
                    <a:cubicBezTo>
                      <a:pt x="695" y="808"/>
                      <a:pt x="695" y="808"/>
                      <a:pt x="695" y="808"/>
                    </a:cubicBezTo>
                    <a:cubicBezTo>
                      <a:pt x="695" y="808"/>
                      <a:pt x="694" y="807"/>
                      <a:pt x="693" y="809"/>
                    </a:cubicBezTo>
                    <a:cubicBezTo>
                      <a:pt x="693" y="809"/>
                      <a:pt x="692" y="809"/>
                      <a:pt x="692" y="808"/>
                    </a:cubicBezTo>
                    <a:cubicBezTo>
                      <a:pt x="692" y="808"/>
                      <a:pt x="692" y="808"/>
                      <a:pt x="691" y="809"/>
                    </a:cubicBezTo>
                    <a:cubicBezTo>
                      <a:pt x="691" y="809"/>
                      <a:pt x="690" y="808"/>
                      <a:pt x="689" y="809"/>
                    </a:cubicBezTo>
                    <a:cubicBezTo>
                      <a:pt x="683" y="810"/>
                      <a:pt x="683" y="810"/>
                      <a:pt x="683" y="810"/>
                    </a:cubicBezTo>
                    <a:cubicBezTo>
                      <a:pt x="683" y="810"/>
                      <a:pt x="681" y="811"/>
                      <a:pt x="684" y="809"/>
                    </a:cubicBezTo>
                    <a:cubicBezTo>
                      <a:pt x="684" y="809"/>
                      <a:pt x="691" y="807"/>
                      <a:pt x="688" y="807"/>
                    </a:cubicBezTo>
                    <a:cubicBezTo>
                      <a:pt x="688" y="807"/>
                      <a:pt x="685" y="807"/>
                      <a:pt x="687" y="806"/>
                    </a:cubicBezTo>
                    <a:cubicBezTo>
                      <a:pt x="687" y="806"/>
                      <a:pt x="694" y="801"/>
                      <a:pt x="697" y="796"/>
                    </a:cubicBezTo>
                    <a:cubicBezTo>
                      <a:pt x="697" y="796"/>
                      <a:pt x="703" y="786"/>
                      <a:pt x="695" y="779"/>
                    </a:cubicBezTo>
                    <a:cubicBezTo>
                      <a:pt x="695" y="779"/>
                      <a:pt x="691" y="780"/>
                      <a:pt x="687" y="784"/>
                    </a:cubicBezTo>
                    <a:cubicBezTo>
                      <a:pt x="687" y="784"/>
                      <a:pt x="685" y="790"/>
                      <a:pt x="683" y="790"/>
                    </a:cubicBezTo>
                    <a:cubicBezTo>
                      <a:pt x="683" y="790"/>
                      <a:pt x="677" y="790"/>
                      <a:pt x="675" y="787"/>
                    </a:cubicBezTo>
                    <a:cubicBezTo>
                      <a:pt x="675" y="787"/>
                      <a:pt x="672" y="786"/>
                      <a:pt x="674" y="786"/>
                    </a:cubicBezTo>
                    <a:cubicBezTo>
                      <a:pt x="674" y="786"/>
                      <a:pt x="675" y="787"/>
                      <a:pt x="677" y="784"/>
                    </a:cubicBezTo>
                    <a:cubicBezTo>
                      <a:pt x="677" y="784"/>
                      <a:pt x="680" y="783"/>
                      <a:pt x="680" y="782"/>
                    </a:cubicBezTo>
                    <a:cubicBezTo>
                      <a:pt x="680" y="782"/>
                      <a:pt x="682" y="779"/>
                      <a:pt x="685" y="777"/>
                    </a:cubicBezTo>
                    <a:cubicBezTo>
                      <a:pt x="685" y="777"/>
                      <a:pt x="687" y="775"/>
                      <a:pt x="688" y="774"/>
                    </a:cubicBezTo>
                    <a:cubicBezTo>
                      <a:pt x="688" y="774"/>
                      <a:pt x="688" y="772"/>
                      <a:pt x="686" y="772"/>
                    </a:cubicBezTo>
                    <a:cubicBezTo>
                      <a:pt x="686" y="772"/>
                      <a:pt x="682" y="777"/>
                      <a:pt x="679" y="769"/>
                    </a:cubicBezTo>
                    <a:cubicBezTo>
                      <a:pt x="679" y="769"/>
                      <a:pt x="679" y="761"/>
                      <a:pt x="677" y="764"/>
                    </a:cubicBezTo>
                    <a:cubicBezTo>
                      <a:pt x="677" y="764"/>
                      <a:pt x="676" y="769"/>
                      <a:pt x="672" y="770"/>
                    </a:cubicBezTo>
                    <a:cubicBezTo>
                      <a:pt x="672" y="770"/>
                      <a:pt x="670" y="771"/>
                      <a:pt x="668" y="770"/>
                    </a:cubicBezTo>
                    <a:cubicBezTo>
                      <a:pt x="668" y="770"/>
                      <a:pt x="666" y="769"/>
                      <a:pt x="668" y="769"/>
                    </a:cubicBezTo>
                    <a:cubicBezTo>
                      <a:pt x="668" y="769"/>
                      <a:pt x="671" y="768"/>
                      <a:pt x="673" y="764"/>
                    </a:cubicBezTo>
                    <a:cubicBezTo>
                      <a:pt x="673" y="764"/>
                      <a:pt x="676" y="761"/>
                      <a:pt x="675" y="759"/>
                    </a:cubicBezTo>
                    <a:cubicBezTo>
                      <a:pt x="675" y="759"/>
                      <a:pt x="675" y="758"/>
                      <a:pt x="678" y="757"/>
                    </a:cubicBezTo>
                    <a:cubicBezTo>
                      <a:pt x="678" y="757"/>
                      <a:pt x="684" y="752"/>
                      <a:pt x="687" y="755"/>
                    </a:cubicBezTo>
                    <a:cubicBezTo>
                      <a:pt x="687" y="755"/>
                      <a:pt x="689" y="757"/>
                      <a:pt x="687" y="760"/>
                    </a:cubicBezTo>
                    <a:cubicBezTo>
                      <a:pt x="687" y="760"/>
                      <a:pt x="686" y="763"/>
                      <a:pt x="689" y="765"/>
                    </a:cubicBezTo>
                    <a:cubicBezTo>
                      <a:pt x="689" y="765"/>
                      <a:pt x="693" y="768"/>
                      <a:pt x="694" y="766"/>
                    </a:cubicBezTo>
                    <a:cubicBezTo>
                      <a:pt x="694" y="766"/>
                      <a:pt x="699" y="762"/>
                      <a:pt x="701" y="763"/>
                    </a:cubicBezTo>
                    <a:cubicBezTo>
                      <a:pt x="701" y="763"/>
                      <a:pt x="705" y="764"/>
                      <a:pt x="705" y="766"/>
                    </a:cubicBezTo>
                    <a:cubicBezTo>
                      <a:pt x="705" y="766"/>
                      <a:pt x="704" y="768"/>
                      <a:pt x="703" y="769"/>
                    </a:cubicBezTo>
                    <a:cubicBezTo>
                      <a:pt x="703" y="769"/>
                      <a:pt x="703" y="770"/>
                      <a:pt x="702" y="771"/>
                    </a:cubicBezTo>
                    <a:cubicBezTo>
                      <a:pt x="702" y="771"/>
                      <a:pt x="699" y="772"/>
                      <a:pt x="701" y="775"/>
                    </a:cubicBezTo>
                    <a:cubicBezTo>
                      <a:pt x="706" y="782"/>
                      <a:pt x="706" y="782"/>
                      <a:pt x="706" y="782"/>
                    </a:cubicBezTo>
                    <a:cubicBezTo>
                      <a:pt x="706" y="782"/>
                      <a:pt x="708" y="789"/>
                      <a:pt x="707" y="793"/>
                    </a:cubicBezTo>
                    <a:cubicBezTo>
                      <a:pt x="707" y="794"/>
                      <a:pt x="706" y="796"/>
                      <a:pt x="706" y="796"/>
                    </a:cubicBezTo>
                    <a:close/>
                    <a:moveTo>
                      <a:pt x="451" y="788"/>
                    </a:moveTo>
                    <a:cubicBezTo>
                      <a:pt x="267" y="788"/>
                      <a:pt x="118" y="639"/>
                      <a:pt x="118" y="455"/>
                    </a:cubicBezTo>
                    <a:cubicBezTo>
                      <a:pt x="118" y="271"/>
                      <a:pt x="267" y="121"/>
                      <a:pt x="451" y="121"/>
                    </a:cubicBezTo>
                    <a:cubicBezTo>
                      <a:pt x="635" y="121"/>
                      <a:pt x="784" y="271"/>
                      <a:pt x="784" y="455"/>
                    </a:cubicBezTo>
                    <a:cubicBezTo>
                      <a:pt x="784" y="639"/>
                      <a:pt x="635" y="788"/>
                      <a:pt x="451" y="788"/>
                    </a:cubicBezTo>
                    <a:close/>
                    <a:moveTo>
                      <a:pt x="778" y="318"/>
                    </a:moveTo>
                    <a:cubicBezTo>
                      <a:pt x="775" y="310"/>
                      <a:pt x="775" y="303"/>
                      <a:pt x="777" y="296"/>
                    </a:cubicBezTo>
                    <a:cubicBezTo>
                      <a:pt x="779" y="290"/>
                      <a:pt x="784" y="285"/>
                      <a:pt x="792" y="282"/>
                    </a:cubicBezTo>
                    <a:cubicBezTo>
                      <a:pt x="797" y="280"/>
                      <a:pt x="801" y="279"/>
                      <a:pt x="805" y="279"/>
                    </a:cubicBezTo>
                    <a:cubicBezTo>
                      <a:pt x="808" y="280"/>
                      <a:pt x="811" y="280"/>
                      <a:pt x="814" y="282"/>
                    </a:cubicBezTo>
                    <a:cubicBezTo>
                      <a:pt x="817" y="283"/>
                      <a:pt x="819" y="285"/>
                      <a:pt x="821" y="287"/>
                    </a:cubicBezTo>
                    <a:cubicBezTo>
                      <a:pt x="824" y="289"/>
                      <a:pt x="826" y="293"/>
                      <a:pt x="828" y="297"/>
                    </a:cubicBezTo>
                    <a:cubicBezTo>
                      <a:pt x="831" y="305"/>
                      <a:pt x="831" y="312"/>
                      <a:pt x="829" y="318"/>
                    </a:cubicBezTo>
                    <a:cubicBezTo>
                      <a:pt x="826" y="325"/>
                      <a:pt x="821" y="330"/>
                      <a:pt x="813" y="333"/>
                    </a:cubicBezTo>
                    <a:cubicBezTo>
                      <a:pt x="806" y="336"/>
                      <a:pt x="799" y="336"/>
                      <a:pt x="792" y="334"/>
                    </a:cubicBezTo>
                    <a:cubicBezTo>
                      <a:pt x="786" y="331"/>
                      <a:pt x="781" y="325"/>
                      <a:pt x="778" y="318"/>
                    </a:cubicBezTo>
                    <a:close/>
                    <a:moveTo>
                      <a:pt x="841" y="337"/>
                    </a:moveTo>
                    <a:cubicBezTo>
                      <a:pt x="843" y="348"/>
                      <a:pt x="843" y="348"/>
                      <a:pt x="843" y="348"/>
                    </a:cubicBezTo>
                    <a:cubicBezTo>
                      <a:pt x="802" y="358"/>
                      <a:pt x="802" y="358"/>
                      <a:pt x="802" y="358"/>
                    </a:cubicBezTo>
                    <a:cubicBezTo>
                      <a:pt x="809" y="386"/>
                      <a:pt x="809" y="386"/>
                      <a:pt x="809" y="386"/>
                    </a:cubicBezTo>
                    <a:cubicBezTo>
                      <a:pt x="801" y="388"/>
                      <a:pt x="801" y="388"/>
                      <a:pt x="801" y="388"/>
                    </a:cubicBezTo>
                    <a:cubicBezTo>
                      <a:pt x="791" y="349"/>
                      <a:pt x="791" y="349"/>
                      <a:pt x="791" y="349"/>
                    </a:cubicBezTo>
                    <a:lnTo>
                      <a:pt x="841" y="337"/>
                    </a:lnTo>
                    <a:close/>
                    <a:moveTo>
                      <a:pt x="851" y="525"/>
                    </a:moveTo>
                    <a:cubicBezTo>
                      <a:pt x="815" y="528"/>
                      <a:pt x="815" y="528"/>
                      <a:pt x="815" y="528"/>
                    </a:cubicBezTo>
                    <a:cubicBezTo>
                      <a:pt x="847" y="545"/>
                      <a:pt x="847" y="545"/>
                      <a:pt x="847" y="545"/>
                    </a:cubicBezTo>
                    <a:cubicBezTo>
                      <a:pt x="844" y="562"/>
                      <a:pt x="844" y="562"/>
                      <a:pt x="844" y="562"/>
                    </a:cubicBezTo>
                    <a:cubicBezTo>
                      <a:pt x="793" y="552"/>
                      <a:pt x="793" y="552"/>
                      <a:pt x="793" y="552"/>
                    </a:cubicBezTo>
                    <a:cubicBezTo>
                      <a:pt x="795" y="541"/>
                      <a:pt x="795" y="541"/>
                      <a:pt x="795" y="541"/>
                    </a:cubicBezTo>
                    <a:cubicBezTo>
                      <a:pt x="835" y="549"/>
                      <a:pt x="835" y="549"/>
                      <a:pt x="835" y="549"/>
                    </a:cubicBezTo>
                    <a:cubicBezTo>
                      <a:pt x="798" y="530"/>
                      <a:pt x="798" y="530"/>
                      <a:pt x="798" y="530"/>
                    </a:cubicBezTo>
                    <a:cubicBezTo>
                      <a:pt x="800" y="519"/>
                      <a:pt x="800" y="519"/>
                      <a:pt x="800" y="519"/>
                    </a:cubicBezTo>
                    <a:cubicBezTo>
                      <a:pt x="842" y="517"/>
                      <a:pt x="842" y="517"/>
                      <a:pt x="842" y="517"/>
                    </a:cubicBezTo>
                    <a:cubicBezTo>
                      <a:pt x="802" y="508"/>
                      <a:pt x="802" y="508"/>
                      <a:pt x="802" y="508"/>
                    </a:cubicBezTo>
                    <a:cubicBezTo>
                      <a:pt x="804" y="498"/>
                      <a:pt x="804" y="498"/>
                      <a:pt x="804" y="498"/>
                    </a:cubicBezTo>
                    <a:cubicBezTo>
                      <a:pt x="855" y="508"/>
                      <a:pt x="855" y="508"/>
                      <a:pt x="855" y="508"/>
                    </a:cubicBezTo>
                    <a:lnTo>
                      <a:pt x="851" y="525"/>
                    </a:lnTo>
                    <a:close/>
                    <a:moveTo>
                      <a:pt x="815" y="474"/>
                    </a:moveTo>
                    <a:cubicBezTo>
                      <a:pt x="816" y="476"/>
                      <a:pt x="818" y="477"/>
                      <a:pt x="819" y="478"/>
                    </a:cubicBezTo>
                    <a:cubicBezTo>
                      <a:pt x="821" y="478"/>
                      <a:pt x="824" y="478"/>
                      <a:pt x="828" y="478"/>
                    </a:cubicBezTo>
                    <a:cubicBezTo>
                      <a:pt x="857" y="479"/>
                      <a:pt x="857" y="479"/>
                      <a:pt x="857" y="479"/>
                    </a:cubicBezTo>
                    <a:cubicBezTo>
                      <a:pt x="856" y="491"/>
                      <a:pt x="856" y="491"/>
                      <a:pt x="856" y="491"/>
                    </a:cubicBezTo>
                    <a:cubicBezTo>
                      <a:pt x="829" y="490"/>
                      <a:pt x="829" y="490"/>
                      <a:pt x="829" y="490"/>
                    </a:cubicBezTo>
                    <a:cubicBezTo>
                      <a:pt x="823" y="490"/>
                      <a:pt x="819" y="489"/>
                      <a:pt x="816" y="489"/>
                    </a:cubicBezTo>
                    <a:cubicBezTo>
                      <a:pt x="814" y="488"/>
                      <a:pt x="812" y="487"/>
                      <a:pt x="810" y="485"/>
                    </a:cubicBezTo>
                    <a:cubicBezTo>
                      <a:pt x="808" y="483"/>
                      <a:pt x="807" y="481"/>
                      <a:pt x="806" y="478"/>
                    </a:cubicBezTo>
                    <a:cubicBezTo>
                      <a:pt x="805" y="475"/>
                      <a:pt x="805" y="472"/>
                      <a:pt x="805" y="467"/>
                    </a:cubicBezTo>
                    <a:cubicBezTo>
                      <a:pt x="805" y="462"/>
                      <a:pt x="806" y="458"/>
                      <a:pt x="807" y="455"/>
                    </a:cubicBezTo>
                    <a:cubicBezTo>
                      <a:pt x="808" y="452"/>
                      <a:pt x="810" y="450"/>
                      <a:pt x="812" y="448"/>
                    </a:cubicBezTo>
                    <a:cubicBezTo>
                      <a:pt x="813" y="447"/>
                      <a:pt x="815" y="446"/>
                      <a:pt x="817" y="445"/>
                    </a:cubicBezTo>
                    <a:cubicBezTo>
                      <a:pt x="820" y="445"/>
                      <a:pt x="825" y="444"/>
                      <a:pt x="831" y="445"/>
                    </a:cubicBezTo>
                    <a:cubicBezTo>
                      <a:pt x="858" y="446"/>
                      <a:pt x="858" y="446"/>
                      <a:pt x="858" y="446"/>
                    </a:cubicBezTo>
                    <a:cubicBezTo>
                      <a:pt x="858" y="457"/>
                      <a:pt x="858" y="457"/>
                      <a:pt x="858" y="457"/>
                    </a:cubicBezTo>
                    <a:cubicBezTo>
                      <a:pt x="830" y="456"/>
                      <a:pt x="830" y="456"/>
                      <a:pt x="830" y="456"/>
                    </a:cubicBezTo>
                    <a:cubicBezTo>
                      <a:pt x="825" y="456"/>
                      <a:pt x="822" y="456"/>
                      <a:pt x="821" y="456"/>
                    </a:cubicBezTo>
                    <a:cubicBezTo>
                      <a:pt x="819" y="457"/>
                      <a:pt x="817" y="458"/>
                      <a:pt x="816" y="459"/>
                    </a:cubicBezTo>
                    <a:cubicBezTo>
                      <a:pt x="814" y="461"/>
                      <a:pt x="814" y="464"/>
                      <a:pt x="813" y="467"/>
                    </a:cubicBezTo>
                    <a:cubicBezTo>
                      <a:pt x="813" y="470"/>
                      <a:pt x="814" y="473"/>
                      <a:pt x="815" y="4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7" name="Freeform 85"/>
              <p:cNvSpPr/>
              <p:nvPr/>
            </p:nvSpPr>
            <p:spPr bwMode="auto">
              <a:xfrm>
                <a:off x="1913" y="749"/>
                <a:ext cx="42" cy="40"/>
              </a:xfrm>
              <a:custGeom>
                <a:avLst/>
                <a:gdLst>
                  <a:gd name="T0" fmla="*/ 13 w 22"/>
                  <a:gd name="T1" fmla="*/ 20 h 21"/>
                  <a:gd name="T2" fmla="*/ 18 w 22"/>
                  <a:gd name="T3" fmla="*/ 20 h 21"/>
                  <a:gd name="T4" fmla="*/ 21 w 22"/>
                  <a:gd name="T5" fmla="*/ 18 h 21"/>
                  <a:gd name="T6" fmla="*/ 22 w 22"/>
                  <a:gd name="T7" fmla="*/ 13 h 21"/>
                  <a:gd name="T8" fmla="*/ 20 w 22"/>
                  <a:gd name="T9" fmla="*/ 8 h 21"/>
                  <a:gd name="T10" fmla="*/ 13 w 22"/>
                  <a:gd name="T11" fmla="*/ 3 h 21"/>
                  <a:gd name="T12" fmla="*/ 9 w 22"/>
                  <a:gd name="T13" fmla="*/ 0 h 21"/>
                  <a:gd name="T14" fmla="*/ 0 w 22"/>
                  <a:gd name="T15" fmla="*/ 12 h 21"/>
                  <a:gd name="T16" fmla="*/ 5 w 22"/>
                  <a:gd name="T17" fmla="*/ 16 h 21"/>
                  <a:gd name="T18" fmla="*/ 13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3" y="20"/>
                    </a:moveTo>
                    <a:cubicBezTo>
                      <a:pt x="15" y="21"/>
                      <a:pt x="16" y="21"/>
                      <a:pt x="18" y="20"/>
                    </a:cubicBezTo>
                    <a:cubicBezTo>
                      <a:pt x="19" y="20"/>
                      <a:pt x="20" y="19"/>
                      <a:pt x="21" y="18"/>
                    </a:cubicBezTo>
                    <a:cubicBezTo>
                      <a:pt x="22" y="16"/>
                      <a:pt x="22" y="14"/>
                      <a:pt x="22" y="13"/>
                    </a:cubicBezTo>
                    <a:cubicBezTo>
                      <a:pt x="22" y="11"/>
                      <a:pt x="21" y="10"/>
                      <a:pt x="20" y="8"/>
                    </a:cubicBezTo>
                    <a:cubicBezTo>
                      <a:pt x="19" y="7"/>
                      <a:pt x="16" y="6"/>
                      <a:pt x="13" y="3"/>
                    </a:cubicBezTo>
                    <a:cubicBezTo>
                      <a:pt x="9" y="0"/>
                      <a:pt x="9" y="0"/>
                      <a:pt x="9" y="0"/>
                    </a:cubicBezTo>
                    <a:cubicBezTo>
                      <a:pt x="0" y="12"/>
                      <a:pt x="0" y="12"/>
                      <a:pt x="0" y="12"/>
                    </a:cubicBezTo>
                    <a:cubicBezTo>
                      <a:pt x="5" y="16"/>
                      <a:pt x="5" y="16"/>
                      <a:pt x="5" y="16"/>
                    </a:cubicBezTo>
                    <a:cubicBezTo>
                      <a:pt x="9" y="18"/>
                      <a:pt x="12" y="20"/>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8" name="Freeform 86"/>
              <p:cNvSpPr/>
              <p:nvPr/>
            </p:nvSpPr>
            <p:spPr bwMode="auto">
              <a:xfrm>
                <a:off x="1636" y="2110"/>
                <a:ext cx="35" cy="54"/>
              </a:xfrm>
              <a:custGeom>
                <a:avLst/>
                <a:gdLst>
                  <a:gd name="T0" fmla="*/ 4 w 18"/>
                  <a:gd name="T1" fmla="*/ 3 h 28"/>
                  <a:gd name="T2" fmla="*/ 6 w 18"/>
                  <a:gd name="T3" fmla="*/ 6 h 28"/>
                  <a:gd name="T4" fmla="*/ 7 w 18"/>
                  <a:gd name="T5" fmla="*/ 9 h 28"/>
                  <a:gd name="T6" fmla="*/ 7 w 18"/>
                  <a:gd name="T7" fmla="*/ 12 h 28"/>
                  <a:gd name="T8" fmla="*/ 6 w 18"/>
                  <a:gd name="T9" fmla="*/ 13 h 28"/>
                  <a:gd name="T10" fmla="*/ 3 w 18"/>
                  <a:gd name="T11" fmla="*/ 19 h 28"/>
                  <a:gd name="T12" fmla="*/ 3 w 18"/>
                  <a:gd name="T13" fmla="*/ 25 h 28"/>
                  <a:gd name="T14" fmla="*/ 8 w 18"/>
                  <a:gd name="T15" fmla="*/ 22 h 28"/>
                  <a:gd name="T16" fmla="*/ 10 w 18"/>
                  <a:gd name="T17" fmla="*/ 21 h 28"/>
                  <a:gd name="T18" fmla="*/ 11 w 18"/>
                  <a:gd name="T19" fmla="*/ 19 h 28"/>
                  <a:gd name="T20" fmla="*/ 15 w 18"/>
                  <a:gd name="T21" fmla="*/ 13 h 28"/>
                  <a:gd name="T22" fmla="*/ 18 w 18"/>
                  <a:gd name="T23" fmla="*/ 7 h 28"/>
                  <a:gd name="T24" fmla="*/ 18 w 18"/>
                  <a:gd name="T25" fmla="*/ 4 h 28"/>
                  <a:gd name="T26" fmla="*/ 12 w 18"/>
                  <a:gd name="T27" fmla="*/ 1 h 28"/>
                  <a:gd name="T28" fmla="*/ 8 w 18"/>
                  <a:gd name="T29" fmla="*/ 0 h 28"/>
                  <a:gd name="T30" fmla="*/ 4 w 18"/>
                  <a:gd name="T31" fmla="*/ 0 h 28"/>
                  <a:gd name="T32" fmla="*/ 4 w 18"/>
                  <a:gd name="T33"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8">
                    <a:moveTo>
                      <a:pt x="4" y="3"/>
                    </a:moveTo>
                    <a:cubicBezTo>
                      <a:pt x="4" y="4"/>
                      <a:pt x="6" y="6"/>
                      <a:pt x="6" y="6"/>
                    </a:cubicBezTo>
                    <a:cubicBezTo>
                      <a:pt x="6" y="8"/>
                      <a:pt x="7" y="9"/>
                      <a:pt x="7" y="9"/>
                    </a:cubicBezTo>
                    <a:cubicBezTo>
                      <a:pt x="8" y="10"/>
                      <a:pt x="7" y="12"/>
                      <a:pt x="7" y="12"/>
                    </a:cubicBezTo>
                    <a:cubicBezTo>
                      <a:pt x="7" y="12"/>
                      <a:pt x="6" y="13"/>
                      <a:pt x="6" y="13"/>
                    </a:cubicBezTo>
                    <a:cubicBezTo>
                      <a:pt x="6" y="16"/>
                      <a:pt x="3" y="19"/>
                      <a:pt x="3" y="19"/>
                    </a:cubicBezTo>
                    <a:cubicBezTo>
                      <a:pt x="0" y="21"/>
                      <a:pt x="3" y="25"/>
                      <a:pt x="3" y="25"/>
                    </a:cubicBezTo>
                    <a:cubicBezTo>
                      <a:pt x="4" y="28"/>
                      <a:pt x="8" y="22"/>
                      <a:pt x="8" y="22"/>
                    </a:cubicBezTo>
                    <a:cubicBezTo>
                      <a:pt x="9" y="21"/>
                      <a:pt x="10" y="21"/>
                      <a:pt x="10" y="21"/>
                    </a:cubicBezTo>
                    <a:cubicBezTo>
                      <a:pt x="10" y="20"/>
                      <a:pt x="10" y="20"/>
                      <a:pt x="11" y="19"/>
                    </a:cubicBezTo>
                    <a:cubicBezTo>
                      <a:pt x="12" y="16"/>
                      <a:pt x="15" y="13"/>
                      <a:pt x="15" y="13"/>
                    </a:cubicBezTo>
                    <a:cubicBezTo>
                      <a:pt x="15" y="12"/>
                      <a:pt x="18" y="7"/>
                      <a:pt x="18" y="7"/>
                    </a:cubicBezTo>
                    <a:cubicBezTo>
                      <a:pt x="18" y="6"/>
                      <a:pt x="18" y="4"/>
                      <a:pt x="18" y="4"/>
                    </a:cubicBezTo>
                    <a:cubicBezTo>
                      <a:pt x="17" y="3"/>
                      <a:pt x="12" y="1"/>
                      <a:pt x="12" y="1"/>
                    </a:cubicBezTo>
                    <a:cubicBezTo>
                      <a:pt x="12" y="1"/>
                      <a:pt x="10" y="1"/>
                      <a:pt x="8" y="0"/>
                    </a:cubicBezTo>
                    <a:cubicBezTo>
                      <a:pt x="6" y="0"/>
                      <a:pt x="4" y="0"/>
                      <a:pt x="4" y="0"/>
                    </a:cubicBezTo>
                    <a:cubicBezTo>
                      <a:pt x="1" y="1"/>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sp>
            <p:nvSpPr>
              <p:cNvPr id="79" name="Freeform 87"/>
              <p:cNvSpPr/>
              <p:nvPr/>
            </p:nvSpPr>
            <p:spPr bwMode="auto">
              <a:xfrm>
                <a:off x="2152" y="1076"/>
                <a:ext cx="68" cy="67"/>
              </a:xfrm>
              <a:custGeom>
                <a:avLst/>
                <a:gdLst>
                  <a:gd name="T0" fmla="*/ 24 w 36"/>
                  <a:gd name="T1" fmla="*/ 32 h 35"/>
                  <a:gd name="T2" fmla="*/ 35 w 36"/>
                  <a:gd name="T3" fmla="*/ 23 h 35"/>
                  <a:gd name="T4" fmla="*/ 35 w 36"/>
                  <a:gd name="T5" fmla="*/ 11 h 35"/>
                  <a:gd name="T6" fmla="*/ 26 w 36"/>
                  <a:gd name="T7" fmla="*/ 2 h 35"/>
                  <a:gd name="T8" fmla="*/ 12 w 36"/>
                  <a:gd name="T9" fmla="*/ 3 h 35"/>
                  <a:gd name="T10" fmla="*/ 1 w 36"/>
                  <a:gd name="T11" fmla="*/ 12 h 35"/>
                  <a:gd name="T12" fmla="*/ 1 w 36"/>
                  <a:gd name="T13" fmla="*/ 24 h 35"/>
                  <a:gd name="T14" fmla="*/ 10 w 36"/>
                  <a:gd name="T15" fmla="*/ 33 h 35"/>
                  <a:gd name="T16" fmla="*/ 24 w 36"/>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32"/>
                    </a:moveTo>
                    <a:cubicBezTo>
                      <a:pt x="30" y="30"/>
                      <a:pt x="33" y="27"/>
                      <a:pt x="35" y="23"/>
                    </a:cubicBezTo>
                    <a:cubicBezTo>
                      <a:pt x="36" y="19"/>
                      <a:pt x="36" y="15"/>
                      <a:pt x="35" y="11"/>
                    </a:cubicBezTo>
                    <a:cubicBezTo>
                      <a:pt x="33" y="6"/>
                      <a:pt x="30" y="3"/>
                      <a:pt x="26" y="2"/>
                    </a:cubicBezTo>
                    <a:cubicBezTo>
                      <a:pt x="22" y="0"/>
                      <a:pt x="17" y="1"/>
                      <a:pt x="12" y="3"/>
                    </a:cubicBezTo>
                    <a:cubicBezTo>
                      <a:pt x="7" y="5"/>
                      <a:pt x="3" y="8"/>
                      <a:pt x="1" y="12"/>
                    </a:cubicBezTo>
                    <a:cubicBezTo>
                      <a:pt x="0" y="16"/>
                      <a:pt x="0" y="20"/>
                      <a:pt x="1" y="24"/>
                    </a:cubicBezTo>
                    <a:cubicBezTo>
                      <a:pt x="3" y="29"/>
                      <a:pt x="6" y="31"/>
                      <a:pt x="10" y="33"/>
                    </a:cubicBezTo>
                    <a:cubicBezTo>
                      <a:pt x="14" y="35"/>
                      <a:pt x="18" y="34"/>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p>
            </p:txBody>
          </p:sp>
        </p:grpSp>
        <p:grpSp>
          <p:nvGrpSpPr>
            <p:cNvPr id="10" name="Group 4"/>
            <p:cNvGrpSpPr>
              <a:grpSpLocks noChangeAspect="1"/>
            </p:cNvGrpSpPr>
            <p:nvPr/>
          </p:nvGrpSpPr>
          <p:grpSpPr bwMode="auto">
            <a:xfrm>
              <a:off x="3984044" y="850999"/>
              <a:ext cx="6348971" cy="1527048"/>
              <a:chOff x="2838" y="1917"/>
              <a:chExt cx="2004" cy="482"/>
            </a:xfrm>
            <a:solidFill>
              <a:srgbClr val="1E4F79"/>
            </a:solidFill>
          </p:grpSpPr>
          <p:sp>
            <p:nvSpPr>
              <p:cNvPr id="11" name="Freeform 5"/>
              <p:cNvSpPr/>
              <p:nvPr/>
            </p:nvSpPr>
            <p:spPr bwMode="auto">
              <a:xfrm>
                <a:off x="3174" y="1952"/>
                <a:ext cx="191" cy="302"/>
              </a:xfrm>
              <a:custGeom>
                <a:avLst/>
                <a:gdLst>
                  <a:gd name="T0" fmla="*/ 97 w 100"/>
                  <a:gd name="T1" fmla="*/ 25 h 156"/>
                  <a:gd name="T2" fmla="*/ 98 w 100"/>
                  <a:gd name="T3" fmla="*/ 138 h 156"/>
                  <a:gd name="T4" fmla="*/ 85 w 100"/>
                  <a:gd name="T5" fmla="*/ 153 h 156"/>
                  <a:gd name="T6" fmla="*/ 49 w 100"/>
                  <a:gd name="T7" fmla="*/ 117 h 156"/>
                  <a:gd name="T8" fmla="*/ 57 w 100"/>
                  <a:gd name="T9" fmla="*/ 123 h 156"/>
                  <a:gd name="T10" fmla="*/ 57 w 100"/>
                  <a:gd name="T11" fmla="*/ 119 h 156"/>
                  <a:gd name="T12" fmla="*/ 77 w 100"/>
                  <a:gd name="T13" fmla="*/ 134 h 156"/>
                  <a:gd name="T14" fmla="*/ 83 w 100"/>
                  <a:gd name="T15" fmla="*/ 121 h 156"/>
                  <a:gd name="T16" fmla="*/ 76 w 100"/>
                  <a:gd name="T17" fmla="*/ 31 h 156"/>
                  <a:gd name="T18" fmla="*/ 66 w 100"/>
                  <a:gd name="T19" fmla="*/ 7 h 156"/>
                  <a:gd name="T20" fmla="*/ 0 w 100"/>
                  <a:gd name="T21" fmla="*/ 28 h 156"/>
                  <a:gd name="T22" fmla="*/ 1 w 100"/>
                  <a:gd name="T23" fmla="*/ 26 h 156"/>
                  <a:gd name="T24" fmla="*/ 58 w 100"/>
                  <a:gd name="T25" fmla="*/ 4 h 156"/>
                  <a:gd name="T26" fmla="*/ 97 w 100"/>
                  <a:gd name="T27" fmla="*/ 2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56">
                    <a:moveTo>
                      <a:pt x="97" y="25"/>
                    </a:moveTo>
                    <a:cubicBezTo>
                      <a:pt x="87" y="33"/>
                      <a:pt x="100" y="117"/>
                      <a:pt x="98" y="138"/>
                    </a:cubicBezTo>
                    <a:cubicBezTo>
                      <a:pt x="96" y="153"/>
                      <a:pt x="93" y="156"/>
                      <a:pt x="85" y="153"/>
                    </a:cubicBezTo>
                    <a:cubicBezTo>
                      <a:pt x="75" y="149"/>
                      <a:pt x="51" y="124"/>
                      <a:pt x="49" y="117"/>
                    </a:cubicBezTo>
                    <a:cubicBezTo>
                      <a:pt x="50" y="117"/>
                      <a:pt x="55" y="122"/>
                      <a:pt x="57" y="123"/>
                    </a:cubicBezTo>
                    <a:cubicBezTo>
                      <a:pt x="57" y="121"/>
                      <a:pt x="56" y="121"/>
                      <a:pt x="57" y="119"/>
                    </a:cubicBezTo>
                    <a:cubicBezTo>
                      <a:pt x="61" y="123"/>
                      <a:pt x="74" y="133"/>
                      <a:pt x="77" y="134"/>
                    </a:cubicBezTo>
                    <a:cubicBezTo>
                      <a:pt x="84" y="134"/>
                      <a:pt x="81" y="126"/>
                      <a:pt x="83" y="121"/>
                    </a:cubicBezTo>
                    <a:cubicBezTo>
                      <a:pt x="82" y="103"/>
                      <a:pt x="75" y="47"/>
                      <a:pt x="76" y="31"/>
                    </a:cubicBezTo>
                    <a:cubicBezTo>
                      <a:pt x="75" y="20"/>
                      <a:pt x="75" y="10"/>
                      <a:pt x="66" y="7"/>
                    </a:cubicBezTo>
                    <a:cubicBezTo>
                      <a:pt x="42" y="8"/>
                      <a:pt x="23" y="28"/>
                      <a:pt x="0" y="28"/>
                    </a:cubicBezTo>
                    <a:cubicBezTo>
                      <a:pt x="0" y="27"/>
                      <a:pt x="1" y="27"/>
                      <a:pt x="1" y="26"/>
                    </a:cubicBezTo>
                    <a:cubicBezTo>
                      <a:pt x="8" y="17"/>
                      <a:pt x="58" y="4"/>
                      <a:pt x="58" y="4"/>
                    </a:cubicBezTo>
                    <a:cubicBezTo>
                      <a:pt x="73" y="0"/>
                      <a:pt x="97" y="4"/>
                      <a:pt x="9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2" name="Freeform 6"/>
              <p:cNvSpPr/>
              <p:nvPr/>
            </p:nvSpPr>
            <p:spPr bwMode="auto">
              <a:xfrm>
                <a:off x="3254" y="1985"/>
                <a:ext cx="48" cy="39"/>
              </a:xfrm>
              <a:custGeom>
                <a:avLst/>
                <a:gdLst>
                  <a:gd name="T0" fmla="*/ 7 w 25"/>
                  <a:gd name="T1" fmla="*/ 1 h 20"/>
                  <a:gd name="T2" fmla="*/ 24 w 25"/>
                  <a:gd name="T3" fmla="*/ 9 h 20"/>
                  <a:gd name="T4" fmla="*/ 24 w 25"/>
                  <a:gd name="T5" fmla="*/ 16 h 20"/>
                  <a:gd name="T6" fmla="*/ 12 w 25"/>
                  <a:gd name="T7" fmla="*/ 17 h 20"/>
                  <a:gd name="T8" fmla="*/ 1 w 25"/>
                  <a:gd name="T9" fmla="*/ 5 h 20"/>
                  <a:gd name="T10" fmla="*/ 7 w 25"/>
                  <a:gd name="T11" fmla="*/ 1 h 20"/>
                </a:gdLst>
                <a:ahLst/>
                <a:cxnLst>
                  <a:cxn ang="0">
                    <a:pos x="T0" y="T1"/>
                  </a:cxn>
                  <a:cxn ang="0">
                    <a:pos x="T2" y="T3"/>
                  </a:cxn>
                  <a:cxn ang="0">
                    <a:pos x="T4" y="T5"/>
                  </a:cxn>
                  <a:cxn ang="0">
                    <a:pos x="T6" y="T7"/>
                  </a:cxn>
                  <a:cxn ang="0">
                    <a:pos x="T8" y="T9"/>
                  </a:cxn>
                  <a:cxn ang="0">
                    <a:pos x="T10" y="T11"/>
                  </a:cxn>
                </a:cxnLst>
                <a:rect l="0" t="0" r="r" b="b"/>
                <a:pathLst>
                  <a:path w="25" h="20">
                    <a:moveTo>
                      <a:pt x="7" y="1"/>
                    </a:moveTo>
                    <a:cubicBezTo>
                      <a:pt x="12" y="2"/>
                      <a:pt x="17" y="1"/>
                      <a:pt x="24" y="9"/>
                    </a:cubicBezTo>
                    <a:cubicBezTo>
                      <a:pt x="25" y="11"/>
                      <a:pt x="25" y="13"/>
                      <a:pt x="24" y="16"/>
                    </a:cubicBezTo>
                    <a:cubicBezTo>
                      <a:pt x="23" y="18"/>
                      <a:pt x="15" y="20"/>
                      <a:pt x="12" y="17"/>
                    </a:cubicBezTo>
                    <a:cubicBezTo>
                      <a:pt x="9" y="13"/>
                      <a:pt x="2" y="8"/>
                      <a:pt x="1" y="5"/>
                    </a:cubicBezTo>
                    <a:cubicBezTo>
                      <a:pt x="0" y="2"/>
                      <a:pt x="5"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3" name="Freeform 7"/>
              <p:cNvSpPr/>
              <p:nvPr/>
            </p:nvSpPr>
            <p:spPr bwMode="auto">
              <a:xfrm>
                <a:off x="3124" y="2020"/>
                <a:ext cx="27" cy="180"/>
              </a:xfrm>
              <a:custGeom>
                <a:avLst/>
                <a:gdLst>
                  <a:gd name="T0" fmla="*/ 5 w 14"/>
                  <a:gd name="T1" fmla="*/ 0 h 93"/>
                  <a:gd name="T2" fmla="*/ 8 w 14"/>
                  <a:gd name="T3" fmla="*/ 9 h 93"/>
                  <a:gd name="T4" fmla="*/ 14 w 14"/>
                  <a:gd name="T5" fmla="*/ 91 h 93"/>
                  <a:gd name="T6" fmla="*/ 9 w 14"/>
                  <a:gd name="T7" fmla="*/ 93 h 93"/>
                  <a:gd name="T8" fmla="*/ 1 w 14"/>
                  <a:gd name="T9" fmla="*/ 86 h 93"/>
                  <a:gd name="T10" fmla="*/ 3 w 14"/>
                  <a:gd name="T11" fmla="*/ 6 h 93"/>
                  <a:gd name="T12" fmla="*/ 5 w 14"/>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14" h="93">
                    <a:moveTo>
                      <a:pt x="5" y="0"/>
                    </a:moveTo>
                    <a:cubicBezTo>
                      <a:pt x="6" y="1"/>
                      <a:pt x="8" y="1"/>
                      <a:pt x="8" y="9"/>
                    </a:cubicBezTo>
                    <a:cubicBezTo>
                      <a:pt x="9" y="10"/>
                      <a:pt x="10" y="90"/>
                      <a:pt x="14" y="91"/>
                    </a:cubicBezTo>
                    <a:cubicBezTo>
                      <a:pt x="11" y="92"/>
                      <a:pt x="12" y="93"/>
                      <a:pt x="9" y="93"/>
                    </a:cubicBezTo>
                    <a:cubicBezTo>
                      <a:pt x="6" y="90"/>
                      <a:pt x="3" y="90"/>
                      <a:pt x="1" y="86"/>
                    </a:cubicBezTo>
                    <a:cubicBezTo>
                      <a:pt x="4" y="67"/>
                      <a:pt x="0" y="31"/>
                      <a:pt x="3" y="6"/>
                    </a:cubicBezTo>
                    <a:cubicBezTo>
                      <a:pt x="3" y="3"/>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5" name="Freeform 8"/>
              <p:cNvSpPr/>
              <p:nvPr/>
            </p:nvSpPr>
            <p:spPr bwMode="auto">
              <a:xfrm>
                <a:off x="2838" y="2053"/>
                <a:ext cx="99" cy="46"/>
              </a:xfrm>
              <a:custGeom>
                <a:avLst/>
                <a:gdLst>
                  <a:gd name="T0" fmla="*/ 52 w 52"/>
                  <a:gd name="T1" fmla="*/ 24 h 24"/>
                  <a:gd name="T2" fmla="*/ 33 w 52"/>
                  <a:gd name="T3" fmla="*/ 16 h 24"/>
                  <a:gd name="T4" fmla="*/ 17 w 52"/>
                  <a:gd name="T5" fmla="*/ 9 h 24"/>
                  <a:gd name="T6" fmla="*/ 0 w 52"/>
                  <a:gd name="T7" fmla="*/ 0 h 24"/>
                  <a:gd name="T8" fmla="*/ 20 w 52"/>
                  <a:gd name="T9" fmla="*/ 2 h 24"/>
                  <a:gd name="T10" fmla="*/ 44 w 52"/>
                  <a:gd name="T11" fmla="*/ 15 h 24"/>
                  <a:gd name="T12" fmla="*/ 52 w 5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52" h="24">
                    <a:moveTo>
                      <a:pt x="52" y="24"/>
                    </a:moveTo>
                    <a:cubicBezTo>
                      <a:pt x="43" y="24"/>
                      <a:pt x="42" y="22"/>
                      <a:pt x="33" y="16"/>
                    </a:cubicBezTo>
                    <a:cubicBezTo>
                      <a:pt x="31" y="14"/>
                      <a:pt x="27" y="11"/>
                      <a:pt x="17" y="9"/>
                    </a:cubicBezTo>
                    <a:cubicBezTo>
                      <a:pt x="14" y="6"/>
                      <a:pt x="3" y="4"/>
                      <a:pt x="0" y="0"/>
                    </a:cubicBezTo>
                    <a:cubicBezTo>
                      <a:pt x="8" y="0"/>
                      <a:pt x="14" y="0"/>
                      <a:pt x="20" y="2"/>
                    </a:cubicBezTo>
                    <a:cubicBezTo>
                      <a:pt x="22" y="4"/>
                      <a:pt x="34" y="6"/>
                      <a:pt x="44" y="15"/>
                    </a:cubicBezTo>
                    <a:cubicBezTo>
                      <a:pt x="48" y="18"/>
                      <a:pt x="51" y="19"/>
                      <a:pt x="5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7" name="Freeform 9"/>
              <p:cNvSpPr>
                <a:spLocks noEditPoints="1"/>
              </p:cNvSpPr>
              <p:nvPr/>
            </p:nvSpPr>
            <p:spPr bwMode="auto">
              <a:xfrm>
                <a:off x="2924" y="1917"/>
                <a:ext cx="164" cy="360"/>
              </a:xfrm>
              <a:custGeom>
                <a:avLst/>
                <a:gdLst>
                  <a:gd name="T0" fmla="*/ 39 w 86"/>
                  <a:gd name="T1" fmla="*/ 38 h 186"/>
                  <a:gd name="T2" fmla="*/ 56 w 86"/>
                  <a:gd name="T3" fmla="*/ 34 h 186"/>
                  <a:gd name="T4" fmla="*/ 59 w 86"/>
                  <a:gd name="T5" fmla="*/ 31 h 186"/>
                  <a:gd name="T6" fmla="*/ 85 w 86"/>
                  <a:gd name="T7" fmla="*/ 43 h 186"/>
                  <a:gd name="T8" fmla="*/ 85 w 86"/>
                  <a:gd name="T9" fmla="*/ 48 h 186"/>
                  <a:gd name="T10" fmla="*/ 64 w 86"/>
                  <a:gd name="T11" fmla="*/ 61 h 186"/>
                  <a:gd name="T12" fmla="*/ 55 w 86"/>
                  <a:gd name="T13" fmla="*/ 72 h 186"/>
                  <a:gd name="T14" fmla="*/ 57 w 86"/>
                  <a:gd name="T15" fmla="*/ 81 h 186"/>
                  <a:gd name="T16" fmla="*/ 39 w 86"/>
                  <a:gd name="T17" fmla="*/ 88 h 186"/>
                  <a:gd name="T18" fmla="*/ 39 w 86"/>
                  <a:gd name="T19" fmla="*/ 55 h 186"/>
                  <a:gd name="T20" fmla="*/ 45 w 86"/>
                  <a:gd name="T21" fmla="*/ 48 h 186"/>
                  <a:gd name="T22" fmla="*/ 39 w 86"/>
                  <a:gd name="T23" fmla="*/ 49 h 186"/>
                  <a:gd name="T24" fmla="*/ 39 w 86"/>
                  <a:gd name="T25" fmla="*/ 38 h 186"/>
                  <a:gd name="T26" fmla="*/ 12 w 86"/>
                  <a:gd name="T27" fmla="*/ 1 h 186"/>
                  <a:gd name="T28" fmla="*/ 30 w 86"/>
                  <a:gd name="T29" fmla="*/ 8 h 186"/>
                  <a:gd name="T30" fmla="*/ 34 w 86"/>
                  <a:gd name="T31" fmla="*/ 14 h 186"/>
                  <a:gd name="T32" fmla="*/ 34 w 86"/>
                  <a:gd name="T33" fmla="*/ 39 h 186"/>
                  <a:gd name="T34" fmla="*/ 39 w 86"/>
                  <a:gd name="T35" fmla="*/ 38 h 186"/>
                  <a:gd name="T36" fmla="*/ 39 w 86"/>
                  <a:gd name="T37" fmla="*/ 49 h 186"/>
                  <a:gd name="T38" fmla="*/ 34 w 86"/>
                  <a:gd name="T39" fmla="*/ 50 h 186"/>
                  <a:gd name="T40" fmla="*/ 33 w 86"/>
                  <a:gd name="T41" fmla="*/ 63 h 186"/>
                  <a:gd name="T42" fmla="*/ 39 w 86"/>
                  <a:gd name="T43" fmla="*/ 55 h 186"/>
                  <a:gd name="T44" fmla="*/ 39 w 86"/>
                  <a:gd name="T45" fmla="*/ 88 h 186"/>
                  <a:gd name="T46" fmla="*/ 35 w 86"/>
                  <a:gd name="T47" fmla="*/ 91 h 186"/>
                  <a:gd name="T48" fmla="*/ 26 w 86"/>
                  <a:gd name="T49" fmla="*/ 183 h 186"/>
                  <a:gd name="T50" fmla="*/ 23 w 86"/>
                  <a:gd name="T51" fmla="*/ 186 h 186"/>
                  <a:gd name="T52" fmla="*/ 20 w 86"/>
                  <a:gd name="T53" fmla="*/ 97 h 186"/>
                  <a:gd name="T54" fmla="*/ 16 w 86"/>
                  <a:gd name="T55" fmla="*/ 92 h 186"/>
                  <a:gd name="T56" fmla="*/ 17 w 86"/>
                  <a:gd name="T57" fmla="*/ 81 h 186"/>
                  <a:gd name="T58" fmla="*/ 20 w 86"/>
                  <a:gd name="T59" fmla="*/ 79 h 186"/>
                  <a:gd name="T60" fmla="*/ 19 w 86"/>
                  <a:gd name="T61" fmla="*/ 54 h 186"/>
                  <a:gd name="T62" fmla="*/ 0 w 86"/>
                  <a:gd name="T63" fmla="*/ 53 h 186"/>
                  <a:gd name="T64" fmla="*/ 8 w 86"/>
                  <a:gd name="T65" fmla="*/ 47 h 186"/>
                  <a:gd name="T66" fmla="*/ 18 w 86"/>
                  <a:gd name="T67" fmla="*/ 44 h 186"/>
                  <a:gd name="T68" fmla="*/ 17 w 86"/>
                  <a:gd name="T69" fmla="*/ 17 h 186"/>
                  <a:gd name="T70" fmla="*/ 15 w 86"/>
                  <a:gd name="T71" fmla="*/ 6 h 186"/>
                  <a:gd name="T72" fmla="*/ 12 w 86"/>
                  <a:gd name="T73" fmla="*/ 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6">
                    <a:moveTo>
                      <a:pt x="39" y="38"/>
                    </a:moveTo>
                    <a:cubicBezTo>
                      <a:pt x="45" y="37"/>
                      <a:pt x="50" y="35"/>
                      <a:pt x="56" y="34"/>
                    </a:cubicBezTo>
                    <a:cubicBezTo>
                      <a:pt x="56" y="33"/>
                      <a:pt x="59" y="32"/>
                      <a:pt x="59" y="31"/>
                    </a:cubicBezTo>
                    <a:cubicBezTo>
                      <a:pt x="75" y="29"/>
                      <a:pt x="85" y="39"/>
                      <a:pt x="85" y="43"/>
                    </a:cubicBezTo>
                    <a:cubicBezTo>
                      <a:pt x="86" y="45"/>
                      <a:pt x="86" y="46"/>
                      <a:pt x="85" y="48"/>
                    </a:cubicBezTo>
                    <a:cubicBezTo>
                      <a:pt x="83" y="52"/>
                      <a:pt x="65" y="60"/>
                      <a:pt x="64" y="61"/>
                    </a:cubicBezTo>
                    <a:cubicBezTo>
                      <a:pt x="57" y="66"/>
                      <a:pt x="55" y="68"/>
                      <a:pt x="55" y="72"/>
                    </a:cubicBezTo>
                    <a:cubicBezTo>
                      <a:pt x="57" y="73"/>
                      <a:pt x="60" y="78"/>
                      <a:pt x="57" y="81"/>
                    </a:cubicBezTo>
                    <a:cubicBezTo>
                      <a:pt x="53" y="82"/>
                      <a:pt x="45" y="85"/>
                      <a:pt x="39" y="88"/>
                    </a:cubicBezTo>
                    <a:cubicBezTo>
                      <a:pt x="39" y="55"/>
                      <a:pt x="39" y="55"/>
                      <a:pt x="39" y="55"/>
                    </a:cubicBezTo>
                    <a:cubicBezTo>
                      <a:pt x="45" y="48"/>
                      <a:pt x="45" y="48"/>
                      <a:pt x="45" y="48"/>
                    </a:cubicBezTo>
                    <a:cubicBezTo>
                      <a:pt x="39" y="49"/>
                      <a:pt x="39" y="49"/>
                      <a:pt x="39" y="49"/>
                    </a:cubicBezTo>
                    <a:lnTo>
                      <a:pt x="39" y="38"/>
                    </a:lnTo>
                    <a:close/>
                    <a:moveTo>
                      <a:pt x="12" y="1"/>
                    </a:moveTo>
                    <a:cubicBezTo>
                      <a:pt x="19" y="0"/>
                      <a:pt x="26" y="1"/>
                      <a:pt x="30" y="8"/>
                    </a:cubicBezTo>
                    <a:cubicBezTo>
                      <a:pt x="31" y="8"/>
                      <a:pt x="33" y="12"/>
                      <a:pt x="34" y="14"/>
                    </a:cubicBezTo>
                    <a:cubicBezTo>
                      <a:pt x="34" y="22"/>
                      <a:pt x="34" y="30"/>
                      <a:pt x="34" y="39"/>
                    </a:cubicBezTo>
                    <a:cubicBezTo>
                      <a:pt x="36" y="39"/>
                      <a:pt x="37" y="38"/>
                      <a:pt x="39" y="38"/>
                    </a:cubicBezTo>
                    <a:cubicBezTo>
                      <a:pt x="39" y="49"/>
                      <a:pt x="39" y="49"/>
                      <a:pt x="39" y="49"/>
                    </a:cubicBezTo>
                    <a:cubicBezTo>
                      <a:pt x="34" y="50"/>
                      <a:pt x="34" y="50"/>
                      <a:pt x="34" y="50"/>
                    </a:cubicBezTo>
                    <a:cubicBezTo>
                      <a:pt x="33" y="63"/>
                      <a:pt x="33" y="63"/>
                      <a:pt x="33" y="63"/>
                    </a:cubicBezTo>
                    <a:cubicBezTo>
                      <a:pt x="39" y="55"/>
                      <a:pt x="39" y="55"/>
                      <a:pt x="39" y="55"/>
                    </a:cubicBezTo>
                    <a:cubicBezTo>
                      <a:pt x="39" y="88"/>
                      <a:pt x="39" y="88"/>
                      <a:pt x="39" y="88"/>
                    </a:cubicBezTo>
                    <a:cubicBezTo>
                      <a:pt x="37" y="89"/>
                      <a:pt x="35" y="90"/>
                      <a:pt x="35" y="91"/>
                    </a:cubicBezTo>
                    <a:cubicBezTo>
                      <a:pt x="32" y="124"/>
                      <a:pt x="31" y="150"/>
                      <a:pt x="26" y="183"/>
                    </a:cubicBezTo>
                    <a:cubicBezTo>
                      <a:pt x="25" y="183"/>
                      <a:pt x="24" y="186"/>
                      <a:pt x="23" y="186"/>
                    </a:cubicBezTo>
                    <a:cubicBezTo>
                      <a:pt x="22" y="157"/>
                      <a:pt x="20" y="127"/>
                      <a:pt x="20" y="97"/>
                    </a:cubicBezTo>
                    <a:cubicBezTo>
                      <a:pt x="19" y="94"/>
                      <a:pt x="17" y="94"/>
                      <a:pt x="16" y="92"/>
                    </a:cubicBezTo>
                    <a:cubicBezTo>
                      <a:pt x="13" y="90"/>
                      <a:pt x="14" y="82"/>
                      <a:pt x="17" y="81"/>
                    </a:cubicBezTo>
                    <a:cubicBezTo>
                      <a:pt x="18" y="81"/>
                      <a:pt x="19" y="79"/>
                      <a:pt x="20" y="79"/>
                    </a:cubicBezTo>
                    <a:cubicBezTo>
                      <a:pt x="20" y="60"/>
                      <a:pt x="19" y="61"/>
                      <a:pt x="19" y="54"/>
                    </a:cubicBezTo>
                    <a:cubicBezTo>
                      <a:pt x="15" y="53"/>
                      <a:pt x="0" y="58"/>
                      <a:pt x="0" y="53"/>
                    </a:cubicBezTo>
                    <a:cubicBezTo>
                      <a:pt x="1" y="51"/>
                      <a:pt x="6" y="49"/>
                      <a:pt x="8" y="47"/>
                    </a:cubicBezTo>
                    <a:cubicBezTo>
                      <a:pt x="12" y="46"/>
                      <a:pt x="15" y="45"/>
                      <a:pt x="18" y="44"/>
                    </a:cubicBezTo>
                    <a:cubicBezTo>
                      <a:pt x="19" y="34"/>
                      <a:pt x="19" y="27"/>
                      <a:pt x="17" y="17"/>
                    </a:cubicBezTo>
                    <a:cubicBezTo>
                      <a:pt x="17" y="15"/>
                      <a:pt x="17" y="6"/>
                      <a:pt x="15" y="6"/>
                    </a:cubicBezTo>
                    <a:cubicBezTo>
                      <a:pt x="14" y="4"/>
                      <a:pt x="12" y="4"/>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8" name="Freeform 10"/>
              <p:cNvSpPr>
                <a:spLocks noEditPoints="1"/>
              </p:cNvSpPr>
              <p:nvPr/>
            </p:nvSpPr>
            <p:spPr bwMode="auto">
              <a:xfrm>
                <a:off x="3155" y="2012"/>
                <a:ext cx="154" cy="176"/>
              </a:xfrm>
              <a:custGeom>
                <a:avLst/>
                <a:gdLst>
                  <a:gd name="T0" fmla="*/ 62 w 81"/>
                  <a:gd name="T1" fmla="*/ 38 h 91"/>
                  <a:gd name="T2" fmla="*/ 67 w 81"/>
                  <a:gd name="T3" fmla="*/ 28 h 91"/>
                  <a:gd name="T4" fmla="*/ 78 w 81"/>
                  <a:gd name="T5" fmla="*/ 36 h 91"/>
                  <a:gd name="T6" fmla="*/ 70 w 81"/>
                  <a:gd name="T7" fmla="*/ 51 h 91"/>
                  <a:gd name="T8" fmla="*/ 81 w 81"/>
                  <a:gd name="T9" fmla="*/ 79 h 91"/>
                  <a:gd name="T10" fmla="*/ 78 w 81"/>
                  <a:gd name="T11" fmla="*/ 80 h 91"/>
                  <a:gd name="T12" fmla="*/ 65 w 81"/>
                  <a:gd name="T13" fmla="*/ 57 h 91"/>
                  <a:gd name="T14" fmla="*/ 50 w 81"/>
                  <a:gd name="T15" fmla="*/ 72 h 91"/>
                  <a:gd name="T16" fmla="*/ 52 w 81"/>
                  <a:gd name="T17" fmla="*/ 74 h 91"/>
                  <a:gd name="T18" fmla="*/ 59 w 81"/>
                  <a:gd name="T19" fmla="*/ 77 h 91"/>
                  <a:gd name="T20" fmla="*/ 59 w 81"/>
                  <a:gd name="T21" fmla="*/ 83 h 91"/>
                  <a:gd name="T22" fmla="*/ 49 w 81"/>
                  <a:gd name="T23" fmla="*/ 85 h 91"/>
                  <a:gd name="T24" fmla="*/ 46 w 81"/>
                  <a:gd name="T25" fmla="*/ 87 h 91"/>
                  <a:gd name="T26" fmla="*/ 44 w 81"/>
                  <a:gd name="T27" fmla="*/ 89 h 91"/>
                  <a:gd name="T28" fmla="*/ 44 w 81"/>
                  <a:gd name="T29" fmla="*/ 63 h 91"/>
                  <a:gd name="T30" fmla="*/ 58 w 81"/>
                  <a:gd name="T31" fmla="*/ 43 h 91"/>
                  <a:gd name="T32" fmla="*/ 53 w 81"/>
                  <a:gd name="T33" fmla="*/ 40 h 91"/>
                  <a:gd name="T34" fmla="*/ 44 w 81"/>
                  <a:gd name="T35" fmla="*/ 51 h 91"/>
                  <a:gd name="T36" fmla="*/ 44 w 81"/>
                  <a:gd name="T37" fmla="*/ 43 h 91"/>
                  <a:gd name="T38" fmla="*/ 45 w 81"/>
                  <a:gd name="T39" fmla="*/ 40 h 91"/>
                  <a:gd name="T40" fmla="*/ 44 w 81"/>
                  <a:gd name="T41" fmla="*/ 40 h 91"/>
                  <a:gd name="T42" fmla="*/ 44 w 81"/>
                  <a:gd name="T43" fmla="*/ 32 h 91"/>
                  <a:gd name="T44" fmla="*/ 46 w 81"/>
                  <a:gd name="T45" fmla="*/ 35 h 91"/>
                  <a:gd name="T46" fmla="*/ 50 w 81"/>
                  <a:gd name="T47" fmla="*/ 39 h 91"/>
                  <a:gd name="T48" fmla="*/ 51 w 81"/>
                  <a:gd name="T49" fmla="*/ 36 h 91"/>
                  <a:gd name="T50" fmla="*/ 44 w 81"/>
                  <a:gd name="T51" fmla="*/ 27 h 91"/>
                  <a:gd name="T52" fmla="*/ 44 w 81"/>
                  <a:gd name="T53" fmla="*/ 3 h 91"/>
                  <a:gd name="T54" fmla="*/ 48 w 81"/>
                  <a:gd name="T55" fmla="*/ 7 h 91"/>
                  <a:gd name="T56" fmla="*/ 44 w 81"/>
                  <a:gd name="T57" fmla="*/ 19 h 91"/>
                  <a:gd name="T58" fmla="*/ 62 w 81"/>
                  <a:gd name="T59" fmla="*/ 38 h 91"/>
                  <a:gd name="T60" fmla="*/ 44 w 81"/>
                  <a:gd name="T61" fmla="*/ 89 h 91"/>
                  <a:gd name="T62" fmla="*/ 33 w 81"/>
                  <a:gd name="T63" fmla="*/ 91 h 91"/>
                  <a:gd name="T64" fmla="*/ 12 w 81"/>
                  <a:gd name="T65" fmla="*/ 77 h 91"/>
                  <a:gd name="T66" fmla="*/ 13 w 81"/>
                  <a:gd name="T67" fmla="*/ 77 h 91"/>
                  <a:gd name="T68" fmla="*/ 44 w 81"/>
                  <a:gd name="T69" fmla="*/ 63 h 91"/>
                  <a:gd name="T70" fmla="*/ 44 w 81"/>
                  <a:gd name="T71" fmla="*/ 89 h 91"/>
                  <a:gd name="T72" fmla="*/ 44 w 81"/>
                  <a:gd name="T73" fmla="*/ 51 h 91"/>
                  <a:gd name="T74" fmla="*/ 44 w 81"/>
                  <a:gd name="T75" fmla="*/ 43 h 91"/>
                  <a:gd name="T76" fmla="*/ 26 w 81"/>
                  <a:gd name="T77" fmla="*/ 59 h 91"/>
                  <a:gd name="T78" fmla="*/ 18 w 81"/>
                  <a:gd name="T79" fmla="*/ 64 h 91"/>
                  <a:gd name="T80" fmla="*/ 41 w 81"/>
                  <a:gd name="T81" fmla="*/ 38 h 91"/>
                  <a:gd name="T82" fmla="*/ 44 w 81"/>
                  <a:gd name="T83" fmla="*/ 40 h 91"/>
                  <a:gd name="T84" fmla="*/ 44 w 81"/>
                  <a:gd name="T85" fmla="*/ 32 h 91"/>
                  <a:gd name="T86" fmla="*/ 36 w 81"/>
                  <a:gd name="T87" fmla="*/ 25 h 91"/>
                  <a:gd name="T88" fmla="*/ 40 w 81"/>
                  <a:gd name="T89" fmla="*/ 23 h 91"/>
                  <a:gd name="T90" fmla="*/ 44 w 81"/>
                  <a:gd name="T91" fmla="*/ 27 h 91"/>
                  <a:gd name="T92" fmla="*/ 44 w 81"/>
                  <a:gd name="T93" fmla="*/ 3 h 91"/>
                  <a:gd name="T94" fmla="*/ 42 w 81"/>
                  <a:gd name="T95" fmla="*/ 3 h 91"/>
                  <a:gd name="T96" fmla="*/ 21 w 81"/>
                  <a:gd name="T97" fmla="*/ 0 h 91"/>
                  <a:gd name="T98" fmla="*/ 15 w 81"/>
                  <a:gd name="T99" fmla="*/ 7 h 91"/>
                  <a:gd name="T100" fmla="*/ 23 w 81"/>
                  <a:gd name="T101" fmla="*/ 7 h 91"/>
                  <a:gd name="T102" fmla="*/ 22 w 81"/>
                  <a:gd name="T103" fmla="*/ 9 h 91"/>
                  <a:gd name="T104" fmla="*/ 13 w 81"/>
                  <a:gd name="T105" fmla="*/ 9 h 91"/>
                  <a:gd name="T106" fmla="*/ 21 w 81"/>
                  <a:gd name="T107" fmla="*/ 17 h 91"/>
                  <a:gd name="T108" fmla="*/ 5 w 81"/>
                  <a:gd name="T109" fmla="*/ 29 h 91"/>
                  <a:gd name="T110" fmla="*/ 4 w 81"/>
                  <a:gd name="T111" fmla="*/ 30 h 91"/>
                  <a:gd name="T112" fmla="*/ 11 w 81"/>
                  <a:gd name="T113" fmla="*/ 45 h 91"/>
                  <a:gd name="T114" fmla="*/ 32 w 81"/>
                  <a:gd name="T115" fmla="*/ 28 h 91"/>
                  <a:gd name="T116" fmla="*/ 34 w 81"/>
                  <a:gd name="T117" fmla="*/ 34 h 91"/>
                  <a:gd name="T118" fmla="*/ 1 w 81"/>
                  <a:gd name="T119" fmla="*/ 69 h 91"/>
                  <a:gd name="T120" fmla="*/ 7 w 81"/>
                  <a:gd name="T121" fmla="*/ 77 h 91"/>
                  <a:gd name="T122" fmla="*/ 44 w 81"/>
                  <a:gd name="T123"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91">
                    <a:moveTo>
                      <a:pt x="62" y="38"/>
                    </a:moveTo>
                    <a:cubicBezTo>
                      <a:pt x="64" y="34"/>
                      <a:pt x="67" y="32"/>
                      <a:pt x="67" y="28"/>
                    </a:cubicBezTo>
                    <a:cubicBezTo>
                      <a:pt x="72" y="30"/>
                      <a:pt x="75" y="31"/>
                      <a:pt x="78" y="36"/>
                    </a:cubicBezTo>
                    <a:cubicBezTo>
                      <a:pt x="79" y="45"/>
                      <a:pt x="70" y="48"/>
                      <a:pt x="70" y="51"/>
                    </a:cubicBezTo>
                    <a:cubicBezTo>
                      <a:pt x="72" y="60"/>
                      <a:pt x="80" y="71"/>
                      <a:pt x="81" y="79"/>
                    </a:cubicBezTo>
                    <a:cubicBezTo>
                      <a:pt x="81" y="80"/>
                      <a:pt x="79" y="81"/>
                      <a:pt x="78" y="80"/>
                    </a:cubicBezTo>
                    <a:cubicBezTo>
                      <a:pt x="73" y="76"/>
                      <a:pt x="67" y="64"/>
                      <a:pt x="65" y="57"/>
                    </a:cubicBezTo>
                    <a:cubicBezTo>
                      <a:pt x="62" y="61"/>
                      <a:pt x="57" y="66"/>
                      <a:pt x="50" y="72"/>
                    </a:cubicBezTo>
                    <a:cubicBezTo>
                      <a:pt x="51" y="74"/>
                      <a:pt x="51" y="73"/>
                      <a:pt x="52" y="74"/>
                    </a:cubicBezTo>
                    <a:cubicBezTo>
                      <a:pt x="56" y="75"/>
                      <a:pt x="57" y="75"/>
                      <a:pt x="59" y="77"/>
                    </a:cubicBezTo>
                    <a:cubicBezTo>
                      <a:pt x="60" y="79"/>
                      <a:pt x="59" y="82"/>
                      <a:pt x="59" y="83"/>
                    </a:cubicBezTo>
                    <a:cubicBezTo>
                      <a:pt x="58" y="85"/>
                      <a:pt x="54" y="84"/>
                      <a:pt x="49" y="85"/>
                    </a:cubicBezTo>
                    <a:cubicBezTo>
                      <a:pt x="48" y="86"/>
                      <a:pt x="47" y="87"/>
                      <a:pt x="46" y="87"/>
                    </a:cubicBezTo>
                    <a:cubicBezTo>
                      <a:pt x="45" y="88"/>
                      <a:pt x="45" y="89"/>
                      <a:pt x="44" y="89"/>
                    </a:cubicBezTo>
                    <a:cubicBezTo>
                      <a:pt x="44" y="63"/>
                      <a:pt x="44" y="63"/>
                      <a:pt x="44" y="63"/>
                    </a:cubicBezTo>
                    <a:cubicBezTo>
                      <a:pt x="52" y="55"/>
                      <a:pt x="58" y="45"/>
                      <a:pt x="58" y="43"/>
                    </a:cubicBezTo>
                    <a:cubicBezTo>
                      <a:pt x="56" y="42"/>
                      <a:pt x="56" y="41"/>
                      <a:pt x="53" y="40"/>
                    </a:cubicBezTo>
                    <a:cubicBezTo>
                      <a:pt x="53" y="42"/>
                      <a:pt x="49" y="46"/>
                      <a:pt x="44" y="51"/>
                    </a:cubicBezTo>
                    <a:cubicBezTo>
                      <a:pt x="44" y="43"/>
                      <a:pt x="44" y="43"/>
                      <a:pt x="44" y="43"/>
                    </a:cubicBezTo>
                    <a:cubicBezTo>
                      <a:pt x="44" y="42"/>
                      <a:pt x="45" y="41"/>
                      <a:pt x="45" y="40"/>
                    </a:cubicBezTo>
                    <a:cubicBezTo>
                      <a:pt x="44" y="40"/>
                      <a:pt x="44" y="40"/>
                      <a:pt x="44" y="40"/>
                    </a:cubicBezTo>
                    <a:cubicBezTo>
                      <a:pt x="44" y="32"/>
                      <a:pt x="44" y="32"/>
                      <a:pt x="44" y="32"/>
                    </a:cubicBezTo>
                    <a:cubicBezTo>
                      <a:pt x="45" y="33"/>
                      <a:pt x="46" y="34"/>
                      <a:pt x="46" y="35"/>
                    </a:cubicBezTo>
                    <a:cubicBezTo>
                      <a:pt x="50" y="37"/>
                      <a:pt x="48" y="36"/>
                      <a:pt x="50" y="39"/>
                    </a:cubicBezTo>
                    <a:cubicBezTo>
                      <a:pt x="52" y="39"/>
                      <a:pt x="51" y="38"/>
                      <a:pt x="51" y="36"/>
                    </a:cubicBezTo>
                    <a:cubicBezTo>
                      <a:pt x="49" y="34"/>
                      <a:pt x="47" y="30"/>
                      <a:pt x="44" y="27"/>
                    </a:cubicBezTo>
                    <a:cubicBezTo>
                      <a:pt x="44" y="3"/>
                      <a:pt x="44" y="3"/>
                      <a:pt x="44" y="3"/>
                    </a:cubicBezTo>
                    <a:cubicBezTo>
                      <a:pt x="45" y="4"/>
                      <a:pt x="47" y="6"/>
                      <a:pt x="48" y="7"/>
                    </a:cubicBezTo>
                    <a:cubicBezTo>
                      <a:pt x="50" y="14"/>
                      <a:pt x="49" y="16"/>
                      <a:pt x="44" y="19"/>
                    </a:cubicBezTo>
                    <a:cubicBezTo>
                      <a:pt x="50" y="26"/>
                      <a:pt x="52" y="33"/>
                      <a:pt x="62" y="38"/>
                    </a:cubicBezTo>
                    <a:close/>
                    <a:moveTo>
                      <a:pt x="44" y="89"/>
                    </a:moveTo>
                    <a:cubicBezTo>
                      <a:pt x="41" y="91"/>
                      <a:pt x="37" y="91"/>
                      <a:pt x="33" y="91"/>
                    </a:cubicBezTo>
                    <a:cubicBezTo>
                      <a:pt x="29" y="90"/>
                      <a:pt x="13" y="81"/>
                      <a:pt x="12" y="77"/>
                    </a:cubicBezTo>
                    <a:cubicBezTo>
                      <a:pt x="12" y="77"/>
                      <a:pt x="13" y="77"/>
                      <a:pt x="13" y="77"/>
                    </a:cubicBezTo>
                    <a:cubicBezTo>
                      <a:pt x="20" y="84"/>
                      <a:pt x="33" y="74"/>
                      <a:pt x="44" y="63"/>
                    </a:cubicBezTo>
                    <a:cubicBezTo>
                      <a:pt x="44" y="89"/>
                      <a:pt x="44" y="89"/>
                      <a:pt x="44" y="89"/>
                    </a:cubicBezTo>
                    <a:close/>
                    <a:moveTo>
                      <a:pt x="44" y="51"/>
                    </a:moveTo>
                    <a:cubicBezTo>
                      <a:pt x="44" y="43"/>
                      <a:pt x="44" y="43"/>
                      <a:pt x="44" y="43"/>
                    </a:cubicBezTo>
                    <a:cubicBezTo>
                      <a:pt x="41" y="47"/>
                      <a:pt x="33" y="54"/>
                      <a:pt x="26" y="59"/>
                    </a:cubicBezTo>
                    <a:cubicBezTo>
                      <a:pt x="24" y="60"/>
                      <a:pt x="20" y="64"/>
                      <a:pt x="18" y="64"/>
                    </a:cubicBezTo>
                    <a:cubicBezTo>
                      <a:pt x="22" y="58"/>
                      <a:pt x="36" y="48"/>
                      <a:pt x="41" y="38"/>
                    </a:cubicBezTo>
                    <a:cubicBezTo>
                      <a:pt x="42" y="39"/>
                      <a:pt x="43" y="39"/>
                      <a:pt x="44" y="40"/>
                    </a:cubicBezTo>
                    <a:cubicBezTo>
                      <a:pt x="44" y="32"/>
                      <a:pt x="44" y="32"/>
                      <a:pt x="44" y="32"/>
                    </a:cubicBezTo>
                    <a:cubicBezTo>
                      <a:pt x="42" y="30"/>
                      <a:pt x="40" y="28"/>
                      <a:pt x="36" y="25"/>
                    </a:cubicBezTo>
                    <a:cubicBezTo>
                      <a:pt x="37" y="25"/>
                      <a:pt x="39" y="23"/>
                      <a:pt x="40" y="23"/>
                    </a:cubicBezTo>
                    <a:cubicBezTo>
                      <a:pt x="42" y="24"/>
                      <a:pt x="43" y="25"/>
                      <a:pt x="44" y="27"/>
                    </a:cubicBezTo>
                    <a:cubicBezTo>
                      <a:pt x="44" y="3"/>
                      <a:pt x="44" y="3"/>
                      <a:pt x="44" y="3"/>
                    </a:cubicBezTo>
                    <a:cubicBezTo>
                      <a:pt x="43" y="3"/>
                      <a:pt x="42" y="3"/>
                      <a:pt x="42" y="3"/>
                    </a:cubicBezTo>
                    <a:cubicBezTo>
                      <a:pt x="41" y="3"/>
                      <a:pt x="25" y="0"/>
                      <a:pt x="21" y="0"/>
                    </a:cubicBezTo>
                    <a:cubicBezTo>
                      <a:pt x="17" y="1"/>
                      <a:pt x="14" y="2"/>
                      <a:pt x="15" y="7"/>
                    </a:cubicBezTo>
                    <a:cubicBezTo>
                      <a:pt x="16" y="8"/>
                      <a:pt x="20" y="8"/>
                      <a:pt x="23" y="7"/>
                    </a:cubicBezTo>
                    <a:cubicBezTo>
                      <a:pt x="24" y="8"/>
                      <a:pt x="23" y="9"/>
                      <a:pt x="22" y="9"/>
                    </a:cubicBezTo>
                    <a:cubicBezTo>
                      <a:pt x="18" y="10"/>
                      <a:pt x="17" y="9"/>
                      <a:pt x="13" y="9"/>
                    </a:cubicBezTo>
                    <a:cubicBezTo>
                      <a:pt x="9" y="9"/>
                      <a:pt x="18" y="15"/>
                      <a:pt x="21" y="17"/>
                    </a:cubicBezTo>
                    <a:cubicBezTo>
                      <a:pt x="20" y="21"/>
                      <a:pt x="10" y="30"/>
                      <a:pt x="5" y="29"/>
                    </a:cubicBezTo>
                    <a:cubicBezTo>
                      <a:pt x="5" y="30"/>
                      <a:pt x="5" y="29"/>
                      <a:pt x="4" y="30"/>
                    </a:cubicBezTo>
                    <a:cubicBezTo>
                      <a:pt x="4" y="36"/>
                      <a:pt x="4" y="43"/>
                      <a:pt x="11" y="45"/>
                    </a:cubicBezTo>
                    <a:cubicBezTo>
                      <a:pt x="15" y="42"/>
                      <a:pt x="29" y="33"/>
                      <a:pt x="32" y="28"/>
                    </a:cubicBezTo>
                    <a:cubicBezTo>
                      <a:pt x="36" y="31"/>
                      <a:pt x="34" y="33"/>
                      <a:pt x="34" y="34"/>
                    </a:cubicBezTo>
                    <a:cubicBezTo>
                      <a:pt x="26" y="45"/>
                      <a:pt x="10" y="59"/>
                      <a:pt x="1" y="69"/>
                    </a:cubicBezTo>
                    <a:cubicBezTo>
                      <a:pt x="0" y="76"/>
                      <a:pt x="0" y="79"/>
                      <a:pt x="7" y="77"/>
                    </a:cubicBezTo>
                    <a:cubicBezTo>
                      <a:pt x="10" y="78"/>
                      <a:pt x="31" y="62"/>
                      <a:pt x="44"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19" name="Freeform 11"/>
              <p:cNvSpPr/>
              <p:nvPr/>
            </p:nvSpPr>
            <p:spPr bwMode="auto">
              <a:xfrm>
                <a:off x="4241" y="1931"/>
                <a:ext cx="280" cy="191"/>
              </a:xfrm>
              <a:custGeom>
                <a:avLst/>
                <a:gdLst>
                  <a:gd name="T0" fmla="*/ 29 w 147"/>
                  <a:gd name="T1" fmla="*/ 27 h 99"/>
                  <a:gd name="T2" fmla="*/ 50 w 147"/>
                  <a:gd name="T3" fmla="*/ 67 h 99"/>
                  <a:gd name="T4" fmla="*/ 59 w 147"/>
                  <a:gd name="T5" fmla="*/ 64 h 99"/>
                  <a:gd name="T6" fmla="*/ 44 w 147"/>
                  <a:gd name="T7" fmla="*/ 19 h 99"/>
                  <a:gd name="T8" fmla="*/ 60 w 147"/>
                  <a:gd name="T9" fmla="*/ 35 h 99"/>
                  <a:gd name="T10" fmla="*/ 66 w 147"/>
                  <a:gd name="T11" fmla="*/ 56 h 99"/>
                  <a:gd name="T12" fmla="*/ 69 w 147"/>
                  <a:gd name="T13" fmla="*/ 51 h 99"/>
                  <a:gd name="T14" fmla="*/ 70 w 147"/>
                  <a:gd name="T15" fmla="*/ 45 h 99"/>
                  <a:gd name="T16" fmla="*/ 66 w 147"/>
                  <a:gd name="T17" fmla="*/ 40 h 99"/>
                  <a:gd name="T18" fmla="*/ 72 w 147"/>
                  <a:gd name="T19" fmla="*/ 40 h 99"/>
                  <a:gd name="T20" fmla="*/ 73 w 147"/>
                  <a:gd name="T21" fmla="*/ 30 h 99"/>
                  <a:gd name="T22" fmla="*/ 63 w 147"/>
                  <a:gd name="T23" fmla="*/ 16 h 99"/>
                  <a:gd name="T24" fmla="*/ 66 w 147"/>
                  <a:gd name="T25" fmla="*/ 5 h 99"/>
                  <a:gd name="T26" fmla="*/ 80 w 147"/>
                  <a:gd name="T27" fmla="*/ 15 h 99"/>
                  <a:gd name="T28" fmla="*/ 87 w 147"/>
                  <a:gd name="T29" fmla="*/ 39 h 99"/>
                  <a:gd name="T30" fmla="*/ 82 w 147"/>
                  <a:gd name="T31" fmla="*/ 50 h 99"/>
                  <a:gd name="T32" fmla="*/ 77 w 147"/>
                  <a:gd name="T33" fmla="*/ 58 h 99"/>
                  <a:gd name="T34" fmla="*/ 99 w 147"/>
                  <a:gd name="T35" fmla="*/ 53 h 99"/>
                  <a:gd name="T36" fmla="*/ 94 w 147"/>
                  <a:gd name="T37" fmla="*/ 40 h 99"/>
                  <a:gd name="T38" fmla="*/ 99 w 147"/>
                  <a:gd name="T39" fmla="*/ 38 h 99"/>
                  <a:gd name="T40" fmla="*/ 104 w 147"/>
                  <a:gd name="T41" fmla="*/ 37 h 99"/>
                  <a:gd name="T42" fmla="*/ 98 w 147"/>
                  <a:gd name="T43" fmla="*/ 23 h 99"/>
                  <a:gd name="T44" fmla="*/ 101 w 147"/>
                  <a:gd name="T45" fmla="*/ 19 h 99"/>
                  <a:gd name="T46" fmla="*/ 105 w 147"/>
                  <a:gd name="T47" fmla="*/ 15 h 99"/>
                  <a:gd name="T48" fmla="*/ 96 w 147"/>
                  <a:gd name="T49" fmla="*/ 6 h 99"/>
                  <a:gd name="T50" fmla="*/ 104 w 147"/>
                  <a:gd name="T51" fmla="*/ 3 h 99"/>
                  <a:gd name="T52" fmla="*/ 111 w 147"/>
                  <a:gd name="T53" fmla="*/ 2 h 99"/>
                  <a:gd name="T54" fmla="*/ 120 w 147"/>
                  <a:gd name="T55" fmla="*/ 19 h 99"/>
                  <a:gd name="T56" fmla="*/ 114 w 147"/>
                  <a:gd name="T57" fmla="*/ 32 h 99"/>
                  <a:gd name="T58" fmla="*/ 112 w 147"/>
                  <a:gd name="T59" fmla="*/ 49 h 99"/>
                  <a:gd name="T60" fmla="*/ 143 w 147"/>
                  <a:gd name="T61" fmla="*/ 56 h 99"/>
                  <a:gd name="T62" fmla="*/ 130 w 147"/>
                  <a:gd name="T63" fmla="*/ 63 h 99"/>
                  <a:gd name="T64" fmla="*/ 119 w 147"/>
                  <a:gd name="T65" fmla="*/ 58 h 99"/>
                  <a:gd name="T66" fmla="*/ 127 w 147"/>
                  <a:gd name="T67" fmla="*/ 55 h 99"/>
                  <a:gd name="T68" fmla="*/ 109 w 147"/>
                  <a:gd name="T69" fmla="*/ 59 h 99"/>
                  <a:gd name="T70" fmla="*/ 108 w 147"/>
                  <a:gd name="T71" fmla="*/ 63 h 99"/>
                  <a:gd name="T72" fmla="*/ 98 w 147"/>
                  <a:gd name="T73" fmla="*/ 60 h 99"/>
                  <a:gd name="T74" fmla="*/ 79 w 147"/>
                  <a:gd name="T75" fmla="*/ 64 h 99"/>
                  <a:gd name="T76" fmla="*/ 65 w 147"/>
                  <a:gd name="T77" fmla="*/ 74 h 99"/>
                  <a:gd name="T78" fmla="*/ 58 w 147"/>
                  <a:gd name="T79" fmla="*/ 71 h 99"/>
                  <a:gd name="T80" fmla="*/ 53 w 147"/>
                  <a:gd name="T81" fmla="*/ 80 h 99"/>
                  <a:gd name="T82" fmla="*/ 48 w 147"/>
                  <a:gd name="T83" fmla="*/ 76 h 99"/>
                  <a:gd name="T84" fmla="*/ 25 w 147"/>
                  <a:gd name="T85" fmla="*/ 86 h 99"/>
                  <a:gd name="T86" fmla="*/ 19 w 147"/>
                  <a:gd name="T87" fmla="*/ 94 h 99"/>
                  <a:gd name="T88" fmla="*/ 8 w 147"/>
                  <a:gd name="T89" fmla="*/ 98 h 99"/>
                  <a:gd name="T90" fmla="*/ 4 w 147"/>
                  <a:gd name="T91" fmla="*/ 88 h 99"/>
                  <a:gd name="T92" fmla="*/ 16 w 147"/>
                  <a:gd name="T93" fmla="*/ 74 h 99"/>
                  <a:gd name="T94" fmla="*/ 25 w 147"/>
                  <a:gd name="T95" fmla="*/ 76 h 99"/>
                  <a:gd name="T96" fmla="*/ 48 w 147"/>
                  <a:gd name="T97" fmla="*/ 66 h 99"/>
                  <a:gd name="T98" fmla="*/ 31 w 147"/>
                  <a:gd name="T9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99">
                    <a:moveTo>
                      <a:pt x="31" y="33"/>
                    </a:moveTo>
                    <a:cubicBezTo>
                      <a:pt x="31" y="33"/>
                      <a:pt x="18" y="23"/>
                      <a:pt x="29" y="27"/>
                    </a:cubicBezTo>
                    <a:cubicBezTo>
                      <a:pt x="29" y="27"/>
                      <a:pt x="40" y="30"/>
                      <a:pt x="46" y="48"/>
                    </a:cubicBezTo>
                    <a:cubicBezTo>
                      <a:pt x="46" y="48"/>
                      <a:pt x="51" y="60"/>
                      <a:pt x="50" y="67"/>
                    </a:cubicBezTo>
                    <a:cubicBezTo>
                      <a:pt x="50" y="67"/>
                      <a:pt x="50" y="69"/>
                      <a:pt x="53" y="68"/>
                    </a:cubicBezTo>
                    <a:cubicBezTo>
                      <a:pt x="53" y="68"/>
                      <a:pt x="59" y="68"/>
                      <a:pt x="59" y="64"/>
                    </a:cubicBezTo>
                    <a:cubicBezTo>
                      <a:pt x="59" y="64"/>
                      <a:pt x="61" y="50"/>
                      <a:pt x="51" y="28"/>
                    </a:cubicBezTo>
                    <a:cubicBezTo>
                      <a:pt x="51" y="28"/>
                      <a:pt x="48" y="20"/>
                      <a:pt x="44" y="19"/>
                    </a:cubicBezTo>
                    <a:cubicBezTo>
                      <a:pt x="44" y="19"/>
                      <a:pt x="42" y="16"/>
                      <a:pt x="45" y="18"/>
                    </a:cubicBezTo>
                    <a:cubicBezTo>
                      <a:pt x="45" y="18"/>
                      <a:pt x="56" y="20"/>
                      <a:pt x="60" y="35"/>
                    </a:cubicBezTo>
                    <a:cubicBezTo>
                      <a:pt x="60" y="35"/>
                      <a:pt x="63" y="47"/>
                      <a:pt x="64" y="56"/>
                    </a:cubicBezTo>
                    <a:cubicBezTo>
                      <a:pt x="64" y="56"/>
                      <a:pt x="65" y="60"/>
                      <a:pt x="66" y="56"/>
                    </a:cubicBezTo>
                    <a:cubicBezTo>
                      <a:pt x="66" y="56"/>
                      <a:pt x="67" y="54"/>
                      <a:pt x="69" y="53"/>
                    </a:cubicBezTo>
                    <a:cubicBezTo>
                      <a:pt x="69" y="53"/>
                      <a:pt x="70" y="52"/>
                      <a:pt x="69" y="51"/>
                    </a:cubicBezTo>
                    <a:cubicBezTo>
                      <a:pt x="69" y="51"/>
                      <a:pt x="69" y="48"/>
                      <a:pt x="70" y="48"/>
                    </a:cubicBezTo>
                    <a:cubicBezTo>
                      <a:pt x="70" y="48"/>
                      <a:pt x="72" y="47"/>
                      <a:pt x="70" y="45"/>
                    </a:cubicBezTo>
                    <a:cubicBezTo>
                      <a:pt x="70" y="45"/>
                      <a:pt x="69" y="43"/>
                      <a:pt x="67" y="43"/>
                    </a:cubicBezTo>
                    <a:cubicBezTo>
                      <a:pt x="67" y="43"/>
                      <a:pt x="60" y="37"/>
                      <a:pt x="66" y="40"/>
                    </a:cubicBezTo>
                    <a:cubicBezTo>
                      <a:pt x="66" y="40"/>
                      <a:pt x="69" y="41"/>
                      <a:pt x="70" y="42"/>
                    </a:cubicBezTo>
                    <a:cubicBezTo>
                      <a:pt x="70" y="42"/>
                      <a:pt x="72" y="44"/>
                      <a:pt x="72" y="40"/>
                    </a:cubicBezTo>
                    <a:cubicBezTo>
                      <a:pt x="72" y="40"/>
                      <a:pt x="74" y="32"/>
                      <a:pt x="75" y="31"/>
                    </a:cubicBezTo>
                    <a:cubicBezTo>
                      <a:pt x="75" y="31"/>
                      <a:pt x="76" y="27"/>
                      <a:pt x="73" y="30"/>
                    </a:cubicBezTo>
                    <a:cubicBezTo>
                      <a:pt x="73" y="30"/>
                      <a:pt x="69" y="32"/>
                      <a:pt x="67" y="26"/>
                    </a:cubicBezTo>
                    <a:cubicBezTo>
                      <a:pt x="67" y="26"/>
                      <a:pt x="59" y="19"/>
                      <a:pt x="63" y="16"/>
                    </a:cubicBezTo>
                    <a:cubicBezTo>
                      <a:pt x="63" y="16"/>
                      <a:pt x="68" y="11"/>
                      <a:pt x="64" y="7"/>
                    </a:cubicBezTo>
                    <a:cubicBezTo>
                      <a:pt x="64" y="7"/>
                      <a:pt x="60" y="2"/>
                      <a:pt x="66" y="5"/>
                    </a:cubicBezTo>
                    <a:cubicBezTo>
                      <a:pt x="66" y="5"/>
                      <a:pt x="71" y="7"/>
                      <a:pt x="76" y="12"/>
                    </a:cubicBezTo>
                    <a:cubicBezTo>
                      <a:pt x="76" y="12"/>
                      <a:pt x="75" y="14"/>
                      <a:pt x="80" y="15"/>
                    </a:cubicBezTo>
                    <a:cubicBezTo>
                      <a:pt x="80" y="15"/>
                      <a:pt x="97" y="18"/>
                      <a:pt x="94" y="28"/>
                    </a:cubicBezTo>
                    <a:cubicBezTo>
                      <a:pt x="94" y="28"/>
                      <a:pt x="87" y="34"/>
                      <a:pt x="87" y="39"/>
                    </a:cubicBezTo>
                    <a:cubicBezTo>
                      <a:pt x="87" y="39"/>
                      <a:pt x="85" y="44"/>
                      <a:pt x="83" y="45"/>
                    </a:cubicBezTo>
                    <a:cubicBezTo>
                      <a:pt x="83" y="45"/>
                      <a:pt x="82" y="45"/>
                      <a:pt x="82" y="50"/>
                    </a:cubicBezTo>
                    <a:cubicBezTo>
                      <a:pt x="82" y="50"/>
                      <a:pt x="83" y="51"/>
                      <a:pt x="81" y="52"/>
                    </a:cubicBezTo>
                    <a:cubicBezTo>
                      <a:pt x="81" y="52"/>
                      <a:pt x="79" y="55"/>
                      <a:pt x="77" y="58"/>
                    </a:cubicBezTo>
                    <a:cubicBezTo>
                      <a:pt x="77" y="58"/>
                      <a:pt x="72" y="62"/>
                      <a:pt x="76" y="60"/>
                    </a:cubicBezTo>
                    <a:cubicBezTo>
                      <a:pt x="76" y="60"/>
                      <a:pt x="92" y="55"/>
                      <a:pt x="99" y="53"/>
                    </a:cubicBezTo>
                    <a:cubicBezTo>
                      <a:pt x="99" y="53"/>
                      <a:pt x="104" y="51"/>
                      <a:pt x="100" y="48"/>
                    </a:cubicBezTo>
                    <a:cubicBezTo>
                      <a:pt x="100" y="48"/>
                      <a:pt x="95" y="43"/>
                      <a:pt x="94" y="40"/>
                    </a:cubicBezTo>
                    <a:cubicBezTo>
                      <a:pt x="94" y="40"/>
                      <a:pt x="92" y="35"/>
                      <a:pt x="95" y="37"/>
                    </a:cubicBezTo>
                    <a:cubicBezTo>
                      <a:pt x="95" y="37"/>
                      <a:pt x="98" y="40"/>
                      <a:pt x="99" y="38"/>
                    </a:cubicBezTo>
                    <a:cubicBezTo>
                      <a:pt x="99" y="38"/>
                      <a:pt x="98" y="37"/>
                      <a:pt x="101" y="38"/>
                    </a:cubicBezTo>
                    <a:cubicBezTo>
                      <a:pt x="101" y="38"/>
                      <a:pt x="104" y="40"/>
                      <a:pt x="104" y="37"/>
                    </a:cubicBezTo>
                    <a:cubicBezTo>
                      <a:pt x="104" y="37"/>
                      <a:pt x="107" y="31"/>
                      <a:pt x="104" y="32"/>
                    </a:cubicBezTo>
                    <a:cubicBezTo>
                      <a:pt x="104" y="32"/>
                      <a:pt x="98" y="28"/>
                      <a:pt x="98" y="23"/>
                    </a:cubicBezTo>
                    <a:cubicBezTo>
                      <a:pt x="98" y="23"/>
                      <a:pt x="97" y="20"/>
                      <a:pt x="98" y="19"/>
                    </a:cubicBezTo>
                    <a:cubicBezTo>
                      <a:pt x="98" y="19"/>
                      <a:pt x="99" y="17"/>
                      <a:pt x="101" y="19"/>
                    </a:cubicBezTo>
                    <a:cubicBezTo>
                      <a:pt x="101" y="19"/>
                      <a:pt x="105" y="27"/>
                      <a:pt x="105" y="22"/>
                    </a:cubicBezTo>
                    <a:cubicBezTo>
                      <a:pt x="105" y="15"/>
                      <a:pt x="105" y="15"/>
                      <a:pt x="105" y="15"/>
                    </a:cubicBezTo>
                    <a:cubicBezTo>
                      <a:pt x="105" y="15"/>
                      <a:pt x="106" y="12"/>
                      <a:pt x="100" y="12"/>
                    </a:cubicBezTo>
                    <a:cubicBezTo>
                      <a:pt x="100" y="12"/>
                      <a:pt x="90" y="7"/>
                      <a:pt x="96" y="6"/>
                    </a:cubicBezTo>
                    <a:cubicBezTo>
                      <a:pt x="96" y="6"/>
                      <a:pt x="100" y="7"/>
                      <a:pt x="99" y="4"/>
                    </a:cubicBezTo>
                    <a:cubicBezTo>
                      <a:pt x="99" y="4"/>
                      <a:pt x="99" y="3"/>
                      <a:pt x="104" y="3"/>
                    </a:cubicBezTo>
                    <a:cubicBezTo>
                      <a:pt x="104" y="3"/>
                      <a:pt x="105" y="3"/>
                      <a:pt x="106" y="1"/>
                    </a:cubicBezTo>
                    <a:cubicBezTo>
                      <a:pt x="106" y="1"/>
                      <a:pt x="107" y="0"/>
                      <a:pt x="111" y="2"/>
                    </a:cubicBezTo>
                    <a:cubicBezTo>
                      <a:pt x="111" y="2"/>
                      <a:pt x="127" y="6"/>
                      <a:pt x="124" y="14"/>
                    </a:cubicBezTo>
                    <a:cubicBezTo>
                      <a:pt x="124" y="14"/>
                      <a:pt x="123" y="18"/>
                      <a:pt x="120" y="19"/>
                    </a:cubicBezTo>
                    <a:cubicBezTo>
                      <a:pt x="120" y="19"/>
                      <a:pt x="119" y="18"/>
                      <a:pt x="116" y="26"/>
                    </a:cubicBezTo>
                    <a:cubicBezTo>
                      <a:pt x="116" y="26"/>
                      <a:pt x="114" y="29"/>
                      <a:pt x="114" y="32"/>
                    </a:cubicBezTo>
                    <a:cubicBezTo>
                      <a:pt x="114" y="32"/>
                      <a:pt x="115" y="38"/>
                      <a:pt x="113" y="41"/>
                    </a:cubicBezTo>
                    <a:cubicBezTo>
                      <a:pt x="113" y="41"/>
                      <a:pt x="113" y="47"/>
                      <a:pt x="112" y="49"/>
                    </a:cubicBezTo>
                    <a:cubicBezTo>
                      <a:pt x="112" y="49"/>
                      <a:pt x="111" y="52"/>
                      <a:pt x="114" y="51"/>
                    </a:cubicBezTo>
                    <a:cubicBezTo>
                      <a:pt x="114" y="51"/>
                      <a:pt x="136" y="46"/>
                      <a:pt x="143" y="56"/>
                    </a:cubicBezTo>
                    <a:cubicBezTo>
                      <a:pt x="143" y="56"/>
                      <a:pt x="147" y="58"/>
                      <a:pt x="136" y="62"/>
                    </a:cubicBezTo>
                    <a:cubicBezTo>
                      <a:pt x="136" y="62"/>
                      <a:pt x="132" y="64"/>
                      <a:pt x="130" y="63"/>
                    </a:cubicBezTo>
                    <a:cubicBezTo>
                      <a:pt x="118" y="60"/>
                      <a:pt x="118" y="60"/>
                      <a:pt x="118" y="60"/>
                    </a:cubicBezTo>
                    <a:cubicBezTo>
                      <a:pt x="118" y="60"/>
                      <a:pt x="113" y="59"/>
                      <a:pt x="119" y="58"/>
                    </a:cubicBezTo>
                    <a:cubicBezTo>
                      <a:pt x="119" y="58"/>
                      <a:pt x="127" y="58"/>
                      <a:pt x="128" y="56"/>
                    </a:cubicBezTo>
                    <a:cubicBezTo>
                      <a:pt x="128" y="56"/>
                      <a:pt x="131" y="54"/>
                      <a:pt x="127" y="55"/>
                    </a:cubicBezTo>
                    <a:cubicBezTo>
                      <a:pt x="127" y="55"/>
                      <a:pt x="118" y="56"/>
                      <a:pt x="115" y="55"/>
                    </a:cubicBezTo>
                    <a:cubicBezTo>
                      <a:pt x="115" y="55"/>
                      <a:pt x="110" y="55"/>
                      <a:pt x="109" y="59"/>
                    </a:cubicBezTo>
                    <a:cubicBezTo>
                      <a:pt x="109" y="59"/>
                      <a:pt x="110" y="60"/>
                      <a:pt x="108" y="61"/>
                    </a:cubicBezTo>
                    <a:cubicBezTo>
                      <a:pt x="108" y="61"/>
                      <a:pt x="108" y="61"/>
                      <a:pt x="108" y="63"/>
                    </a:cubicBezTo>
                    <a:cubicBezTo>
                      <a:pt x="108" y="63"/>
                      <a:pt x="108" y="70"/>
                      <a:pt x="102" y="66"/>
                    </a:cubicBezTo>
                    <a:cubicBezTo>
                      <a:pt x="102" y="66"/>
                      <a:pt x="97" y="64"/>
                      <a:pt x="98" y="60"/>
                    </a:cubicBezTo>
                    <a:cubicBezTo>
                      <a:pt x="98" y="60"/>
                      <a:pt x="99" y="56"/>
                      <a:pt x="95" y="58"/>
                    </a:cubicBezTo>
                    <a:cubicBezTo>
                      <a:pt x="95" y="58"/>
                      <a:pt x="84" y="63"/>
                      <a:pt x="79" y="64"/>
                    </a:cubicBezTo>
                    <a:cubicBezTo>
                      <a:pt x="79" y="64"/>
                      <a:pt x="65" y="66"/>
                      <a:pt x="66" y="70"/>
                    </a:cubicBezTo>
                    <a:cubicBezTo>
                      <a:pt x="66" y="70"/>
                      <a:pt x="68" y="74"/>
                      <a:pt x="65" y="74"/>
                    </a:cubicBezTo>
                    <a:cubicBezTo>
                      <a:pt x="65" y="74"/>
                      <a:pt x="63" y="73"/>
                      <a:pt x="61" y="70"/>
                    </a:cubicBezTo>
                    <a:cubicBezTo>
                      <a:pt x="61" y="70"/>
                      <a:pt x="61" y="69"/>
                      <a:pt x="58" y="71"/>
                    </a:cubicBezTo>
                    <a:cubicBezTo>
                      <a:pt x="58" y="71"/>
                      <a:pt x="50" y="73"/>
                      <a:pt x="52" y="77"/>
                    </a:cubicBezTo>
                    <a:cubicBezTo>
                      <a:pt x="52" y="77"/>
                      <a:pt x="53" y="78"/>
                      <a:pt x="53" y="80"/>
                    </a:cubicBezTo>
                    <a:cubicBezTo>
                      <a:pt x="53" y="80"/>
                      <a:pt x="56" y="82"/>
                      <a:pt x="53" y="82"/>
                    </a:cubicBezTo>
                    <a:cubicBezTo>
                      <a:pt x="53" y="82"/>
                      <a:pt x="50" y="79"/>
                      <a:pt x="48" y="76"/>
                    </a:cubicBezTo>
                    <a:cubicBezTo>
                      <a:pt x="48" y="76"/>
                      <a:pt x="48" y="73"/>
                      <a:pt x="44" y="76"/>
                    </a:cubicBezTo>
                    <a:cubicBezTo>
                      <a:pt x="44" y="76"/>
                      <a:pt x="31" y="77"/>
                      <a:pt x="25" y="86"/>
                    </a:cubicBezTo>
                    <a:cubicBezTo>
                      <a:pt x="25" y="86"/>
                      <a:pt x="23" y="87"/>
                      <a:pt x="23" y="90"/>
                    </a:cubicBezTo>
                    <a:cubicBezTo>
                      <a:pt x="23" y="90"/>
                      <a:pt x="20" y="93"/>
                      <a:pt x="19" y="94"/>
                    </a:cubicBezTo>
                    <a:cubicBezTo>
                      <a:pt x="19" y="94"/>
                      <a:pt x="15" y="99"/>
                      <a:pt x="13" y="99"/>
                    </a:cubicBezTo>
                    <a:cubicBezTo>
                      <a:pt x="13" y="99"/>
                      <a:pt x="10" y="98"/>
                      <a:pt x="8" y="98"/>
                    </a:cubicBezTo>
                    <a:cubicBezTo>
                      <a:pt x="8" y="98"/>
                      <a:pt x="8" y="98"/>
                      <a:pt x="6" y="96"/>
                    </a:cubicBezTo>
                    <a:cubicBezTo>
                      <a:pt x="6" y="96"/>
                      <a:pt x="0" y="92"/>
                      <a:pt x="4" y="88"/>
                    </a:cubicBezTo>
                    <a:cubicBezTo>
                      <a:pt x="4" y="88"/>
                      <a:pt x="8" y="84"/>
                      <a:pt x="10" y="79"/>
                    </a:cubicBezTo>
                    <a:cubicBezTo>
                      <a:pt x="10" y="79"/>
                      <a:pt x="11" y="73"/>
                      <a:pt x="16" y="74"/>
                    </a:cubicBezTo>
                    <a:cubicBezTo>
                      <a:pt x="16" y="74"/>
                      <a:pt x="21" y="75"/>
                      <a:pt x="22" y="77"/>
                    </a:cubicBezTo>
                    <a:cubicBezTo>
                      <a:pt x="22" y="77"/>
                      <a:pt x="23" y="78"/>
                      <a:pt x="25" y="76"/>
                    </a:cubicBezTo>
                    <a:cubicBezTo>
                      <a:pt x="25" y="76"/>
                      <a:pt x="40" y="74"/>
                      <a:pt x="47" y="70"/>
                    </a:cubicBezTo>
                    <a:cubicBezTo>
                      <a:pt x="47" y="70"/>
                      <a:pt x="48" y="70"/>
                      <a:pt x="48" y="66"/>
                    </a:cubicBezTo>
                    <a:cubicBezTo>
                      <a:pt x="48" y="66"/>
                      <a:pt x="45" y="51"/>
                      <a:pt x="40" y="44"/>
                    </a:cubicBezTo>
                    <a:cubicBezTo>
                      <a:pt x="40" y="44"/>
                      <a:pt x="35" y="35"/>
                      <a:pt x="3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0" name="Freeform 12"/>
              <p:cNvSpPr/>
              <p:nvPr/>
            </p:nvSpPr>
            <p:spPr bwMode="auto">
              <a:xfrm>
                <a:off x="4306" y="2062"/>
                <a:ext cx="168" cy="188"/>
              </a:xfrm>
              <a:custGeom>
                <a:avLst/>
                <a:gdLst>
                  <a:gd name="T0" fmla="*/ 26 w 88"/>
                  <a:gd name="T1" fmla="*/ 10 h 97"/>
                  <a:gd name="T2" fmla="*/ 39 w 88"/>
                  <a:gd name="T3" fmla="*/ 7 h 97"/>
                  <a:gd name="T4" fmla="*/ 47 w 88"/>
                  <a:gd name="T5" fmla="*/ 3 h 97"/>
                  <a:gd name="T6" fmla="*/ 53 w 88"/>
                  <a:gd name="T7" fmla="*/ 2 h 97"/>
                  <a:gd name="T8" fmla="*/ 69 w 88"/>
                  <a:gd name="T9" fmla="*/ 9 h 97"/>
                  <a:gd name="T10" fmla="*/ 64 w 88"/>
                  <a:gd name="T11" fmla="*/ 16 h 97"/>
                  <a:gd name="T12" fmla="*/ 61 w 88"/>
                  <a:gd name="T13" fmla="*/ 26 h 97"/>
                  <a:gd name="T14" fmla="*/ 69 w 88"/>
                  <a:gd name="T15" fmla="*/ 33 h 97"/>
                  <a:gd name="T16" fmla="*/ 82 w 88"/>
                  <a:gd name="T17" fmla="*/ 36 h 97"/>
                  <a:gd name="T18" fmla="*/ 84 w 88"/>
                  <a:gd name="T19" fmla="*/ 45 h 97"/>
                  <a:gd name="T20" fmla="*/ 79 w 88"/>
                  <a:gd name="T21" fmla="*/ 48 h 97"/>
                  <a:gd name="T22" fmla="*/ 75 w 88"/>
                  <a:gd name="T23" fmla="*/ 48 h 97"/>
                  <a:gd name="T24" fmla="*/ 69 w 88"/>
                  <a:gd name="T25" fmla="*/ 55 h 97"/>
                  <a:gd name="T26" fmla="*/ 69 w 88"/>
                  <a:gd name="T27" fmla="*/ 70 h 97"/>
                  <a:gd name="T28" fmla="*/ 58 w 88"/>
                  <a:gd name="T29" fmla="*/ 89 h 97"/>
                  <a:gd name="T30" fmla="*/ 53 w 88"/>
                  <a:gd name="T31" fmla="*/ 92 h 97"/>
                  <a:gd name="T32" fmla="*/ 48 w 88"/>
                  <a:gd name="T33" fmla="*/ 96 h 97"/>
                  <a:gd name="T34" fmla="*/ 45 w 88"/>
                  <a:gd name="T35" fmla="*/ 97 h 97"/>
                  <a:gd name="T36" fmla="*/ 24 w 88"/>
                  <a:gd name="T37" fmla="*/ 97 h 97"/>
                  <a:gd name="T38" fmla="*/ 20 w 88"/>
                  <a:gd name="T39" fmla="*/ 97 h 97"/>
                  <a:gd name="T40" fmla="*/ 18 w 88"/>
                  <a:gd name="T41" fmla="*/ 95 h 97"/>
                  <a:gd name="T42" fmla="*/ 17 w 88"/>
                  <a:gd name="T43" fmla="*/ 95 h 97"/>
                  <a:gd name="T44" fmla="*/ 14 w 88"/>
                  <a:gd name="T45" fmla="*/ 94 h 97"/>
                  <a:gd name="T46" fmla="*/ 4 w 88"/>
                  <a:gd name="T47" fmla="*/ 89 h 97"/>
                  <a:gd name="T48" fmla="*/ 6 w 88"/>
                  <a:gd name="T49" fmla="*/ 88 h 97"/>
                  <a:gd name="T50" fmla="*/ 14 w 88"/>
                  <a:gd name="T51" fmla="*/ 89 h 97"/>
                  <a:gd name="T52" fmla="*/ 15 w 88"/>
                  <a:gd name="T53" fmla="*/ 86 h 97"/>
                  <a:gd name="T54" fmla="*/ 40 w 88"/>
                  <a:gd name="T55" fmla="*/ 81 h 97"/>
                  <a:gd name="T56" fmla="*/ 55 w 88"/>
                  <a:gd name="T57" fmla="*/ 54 h 97"/>
                  <a:gd name="T58" fmla="*/ 38 w 88"/>
                  <a:gd name="T59" fmla="*/ 53 h 97"/>
                  <a:gd name="T60" fmla="*/ 25 w 88"/>
                  <a:gd name="T61" fmla="*/ 57 h 97"/>
                  <a:gd name="T62" fmla="*/ 15 w 88"/>
                  <a:gd name="T63" fmla="*/ 44 h 97"/>
                  <a:gd name="T64" fmla="*/ 16 w 88"/>
                  <a:gd name="T65" fmla="*/ 42 h 97"/>
                  <a:gd name="T66" fmla="*/ 23 w 88"/>
                  <a:gd name="T67" fmla="*/ 43 h 97"/>
                  <a:gd name="T68" fmla="*/ 30 w 88"/>
                  <a:gd name="T69" fmla="*/ 42 h 97"/>
                  <a:gd name="T70" fmla="*/ 42 w 88"/>
                  <a:gd name="T71" fmla="*/ 40 h 97"/>
                  <a:gd name="T72" fmla="*/ 51 w 88"/>
                  <a:gd name="T73" fmla="*/ 38 h 97"/>
                  <a:gd name="T74" fmla="*/ 49 w 88"/>
                  <a:gd name="T75" fmla="*/ 35 h 97"/>
                  <a:gd name="T76" fmla="*/ 42 w 88"/>
                  <a:gd name="T77" fmla="*/ 21 h 97"/>
                  <a:gd name="T78" fmla="*/ 45 w 88"/>
                  <a:gd name="T79" fmla="*/ 12 h 97"/>
                  <a:gd name="T80" fmla="*/ 31 w 88"/>
                  <a:gd name="T81" fmla="*/ 15 h 97"/>
                  <a:gd name="T82" fmla="*/ 25 w 88"/>
                  <a:gd name="T83" fmla="*/ 12 h 97"/>
                  <a:gd name="T84" fmla="*/ 26 w 88"/>
                  <a:gd name="T85" fmla="*/ 1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8" h="97">
                    <a:moveTo>
                      <a:pt x="26" y="10"/>
                    </a:moveTo>
                    <a:cubicBezTo>
                      <a:pt x="26" y="10"/>
                      <a:pt x="31" y="11"/>
                      <a:pt x="39" y="7"/>
                    </a:cubicBezTo>
                    <a:cubicBezTo>
                      <a:pt x="39" y="7"/>
                      <a:pt x="46" y="6"/>
                      <a:pt x="47" y="3"/>
                    </a:cubicBezTo>
                    <a:cubicBezTo>
                      <a:pt x="47" y="3"/>
                      <a:pt x="48" y="0"/>
                      <a:pt x="53" y="2"/>
                    </a:cubicBezTo>
                    <a:cubicBezTo>
                      <a:pt x="53" y="2"/>
                      <a:pt x="67" y="1"/>
                      <a:pt x="69" y="9"/>
                    </a:cubicBezTo>
                    <a:cubicBezTo>
                      <a:pt x="69" y="9"/>
                      <a:pt x="70" y="13"/>
                      <a:pt x="64" y="16"/>
                    </a:cubicBezTo>
                    <a:cubicBezTo>
                      <a:pt x="64" y="16"/>
                      <a:pt x="60" y="20"/>
                      <a:pt x="61" y="26"/>
                    </a:cubicBezTo>
                    <a:cubicBezTo>
                      <a:pt x="61" y="26"/>
                      <a:pt x="65" y="35"/>
                      <a:pt x="69" y="33"/>
                    </a:cubicBezTo>
                    <a:cubicBezTo>
                      <a:pt x="69" y="33"/>
                      <a:pt x="81" y="33"/>
                      <a:pt x="82" y="36"/>
                    </a:cubicBezTo>
                    <a:cubicBezTo>
                      <a:pt x="82" y="36"/>
                      <a:pt x="88" y="42"/>
                      <a:pt x="84" y="45"/>
                    </a:cubicBezTo>
                    <a:cubicBezTo>
                      <a:pt x="84" y="45"/>
                      <a:pt x="81" y="46"/>
                      <a:pt x="79" y="48"/>
                    </a:cubicBezTo>
                    <a:cubicBezTo>
                      <a:pt x="79" y="48"/>
                      <a:pt x="78" y="49"/>
                      <a:pt x="75" y="48"/>
                    </a:cubicBezTo>
                    <a:cubicBezTo>
                      <a:pt x="75" y="48"/>
                      <a:pt x="68" y="48"/>
                      <a:pt x="69" y="55"/>
                    </a:cubicBezTo>
                    <a:cubicBezTo>
                      <a:pt x="69" y="70"/>
                      <a:pt x="69" y="70"/>
                      <a:pt x="69" y="70"/>
                    </a:cubicBezTo>
                    <a:cubicBezTo>
                      <a:pt x="69" y="70"/>
                      <a:pt x="65" y="83"/>
                      <a:pt x="58" y="89"/>
                    </a:cubicBezTo>
                    <a:cubicBezTo>
                      <a:pt x="58" y="89"/>
                      <a:pt x="54" y="92"/>
                      <a:pt x="53" y="92"/>
                    </a:cubicBezTo>
                    <a:cubicBezTo>
                      <a:pt x="53" y="92"/>
                      <a:pt x="51" y="93"/>
                      <a:pt x="48" y="96"/>
                    </a:cubicBezTo>
                    <a:cubicBezTo>
                      <a:pt x="48" y="96"/>
                      <a:pt x="47" y="97"/>
                      <a:pt x="45" y="97"/>
                    </a:cubicBezTo>
                    <a:cubicBezTo>
                      <a:pt x="24" y="97"/>
                      <a:pt x="24" y="97"/>
                      <a:pt x="24" y="97"/>
                    </a:cubicBezTo>
                    <a:cubicBezTo>
                      <a:pt x="24" y="97"/>
                      <a:pt x="22" y="96"/>
                      <a:pt x="20" y="97"/>
                    </a:cubicBezTo>
                    <a:cubicBezTo>
                      <a:pt x="20" y="97"/>
                      <a:pt x="18" y="96"/>
                      <a:pt x="18" y="95"/>
                    </a:cubicBezTo>
                    <a:cubicBezTo>
                      <a:pt x="18" y="95"/>
                      <a:pt x="19" y="94"/>
                      <a:pt x="17" y="95"/>
                    </a:cubicBezTo>
                    <a:cubicBezTo>
                      <a:pt x="17" y="95"/>
                      <a:pt x="16" y="93"/>
                      <a:pt x="14" y="94"/>
                    </a:cubicBezTo>
                    <a:cubicBezTo>
                      <a:pt x="4" y="89"/>
                      <a:pt x="4" y="89"/>
                      <a:pt x="4" y="89"/>
                    </a:cubicBezTo>
                    <a:cubicBezTo>
                      <a:pt x="4" y="89"/>
                      <a:pt x="0" y="87"/>
                      <a:pt x="6" y="88"/>
                    </a:cubicBezTo>
                    <a:cubicBezTo>
                      <a:pt x="6" y="88"/>
                      <a:pt x="19" y="93"/>
                      <a:pt x="14" y="89"/>
                    </a:cubicBezTo>
                    <a:cubicBezTo>
                      <a:pt x="14" y="89"/>
                      <a:pt x="11" y="86"/>
                      <a:pt x="15" y="86"/>
                    </a:cubicBezTo>
                    <a:cubicBezTo>
                      <a:pt x="15" y="86"/>
                      <a:pt x="30" y="87"/>
                      <a:pt x="40" y="81"/>
                    </a:cubicBezTo>
                    <a:cubicBezTo>
                      <a:pt x="40" y="81"/>
                      <a:pt x="61" y="73"/>
                      <a:pt x="55" y="54"/>
                    </a:cubicBezTo>
                    <a:cubicBezTo>
                      <a:pt x="55" y="54"/>
                      <a:pt x="48" y="50"/>
                      <a:pt x="38" y="53"/>
                    </a:cubicBezTo>
                    <a:cubicBezTo>
                      <a:pt x="38" y="53"/>
                      <a:pt x="29" y="59"/>
                      <a:pt x="25" y="57"/>
                    </a:cubicBezTo>
                    <a:cubicBezTo>
                      <a:pt x="25" y="57"/>
                      <a:pt x="17" y="51"/>
                      <a:pt x="15" y="44"/>
                    </a:cubicBezTo>
                    <a:cubicBezTo>
                      <a:pt x="15" y="44"/>
                      <a:pt x="12" y="40"/>
                      <a:pt x="16" y="42"/>
                    </a:cubicBezTo>
                    <a:cubicBezTo>
                      <a:pt x="16" y="42"/>
                      <a:pt x="17" y="44"/>
                      <a:pt x="23" y="43"/>
                    </a:cubicBezTo>
                    <a:cubicBezTo>
                      <a:pt x="23" y="43"/>
                      <a:pt x="28" y="44"/>
                      <a:pt x="30" y="42"/>
                    </a:cubicBezTo>
                    <a:cubicBezTo>
                      <a:pt x="30" y="42"/>
                      <a:pt x="35" y="41"/>
                      <a:pt x="42" y="40"/>
                    </a:cubicBezTo>
                    <a:cubicBezTo>
                      <a:pt x="42" y="40"/>
                      <a:pt x="49" y="39"/>
                      <a:pt x="51" y="38"/>
                    </a:cubicBezTo>
                    <a:cubicBezTo>
                      <a:pt x="51" y="38"/>
                      <a:pt x="53" y="35"/>
                      <a:pt x="49" y="35"/>
                    </a:cubicBezTo>
                    <a:cubicBezTo>
                      <a:pt x="49" y="35"/>
                      <a:pt x="39" y="37"/>
                      <a:pt x="42" y="21"/>
                    </a:cubicBezTo>
                    <a:cubicBezTo>
                      <a:pt x="42" y="21"/>
                      <a:pt x="50" y="9"/>
                      <a:pt x="45" y="12"/>
                    </a:cubicBezTo>
                    <a:cubicBezTo>
                      <a:pt x="45" y="12"/>
                      <a:pt x="37" y="17"/>
                      <a:pt x="31" y="15"/>
                    </a:cubicBezTo>
                    <a:cubicBezTo>
                      <a:pt x="31" y="15"/>
                      <a:pt x="27" y="15"/>
                      <a:pt x="25" y="12"/>
                    </a:cubicBezTo>
                    <a:cubicBezTo>
                      <a:pt x="25" y="12"/>
                      <a:pt x="22" y="7"/>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1" name="Freeform 13"/>
              <p:cNvSpPr/>
              <p:nvPr/>
            </p:nvSpPr>
            <p:spPr bwMode="auto">
              <a:xfrm>
                <a:off x="4023" y="1962"/>
                <a:ext cx="151" cy="247"/>
              </a:xfrm>
              <a:custGeom>
                <a:avLst/>
                <a:gdLst>
                  <a:gd name="T0" fmla="*/ 37 w 79"/>
                  <a:gd name="T1" fmla="*/ 7 h 128"/>
                  <a:gd name="T2" fmla="*/ 39 w 79"/>
                  <a:gd name="T3" fmla="*/ 5 h 128"/>
                  <a:gd name="T4" fmla="*/ 49 w 79"/>
                  <a:gd name="T5" fmla="*/ 8 h 128"/>
                  <a:gd name="T6" fmla="*/ 58 w 79"/>
                  <a:gd name="T7" fmla="*/ 12 h 128"/>
                  <a:gd name="T8" fmla="*/ 60 w 79"/>
                  <a:gd name="T9" fmla="*/ 19 h 128"/>
                  <a:gd name="T10" fmla="*/ 61 w 79"/>
                  <a:gd name="T11" fmla="*/ 26 h 128"/>
                  <a:gd name="T12" fmla="*/ 69 w 79"/>
                  <a:gd name="T13" fmla="*/ 33 h 128"/>
                  <a:gd name="T14" fmla="*/ 70 w 79"/>
                  <a:gd name="T15" fmla="*/ 33 h 128"/>
                  <a:gd name="T16" fmla="*/ 74 w 79"/>
                  <a:gd name="T17" fmla="*/ 38 h 128"/>
                  <a:gd name="T18" fmla="*/ 75 w 79"/>
                  <a:gd name="T19" fmla="*/ 41 h 128"/>
                  <a:gd name="T20" fmla="*/ 77 w 79"/>
                  <a:gd name="T21" fmla="*/ 47 h 128"/>
                  <a:gd name="T22" fmla="*/ 70 w 79"/>
                  <a:gd name="T23" fmla="*/ 58 h 128"/>
                  <a:gd name="T24" fmla="*/ 66 w 79"/>
                  <a:gd name="T25" fmla="*/ 61 h 128"/>
                  <a:gd name="T26" fmla="*/ 62 w 79"/>
                  <a:gd name="T27" fmla="*/ 69 h 128"/>
                  <a:gd name="T28" fmla="*/ 56 w 79"/>
                  <a:gd name="T29" fmla="*/ 77 h 128"/>
                  <a:gd name="T30" fmla="*/ 48 w 79"/>
                  <a:gd name="T31" fmla="*/ 94 h 128"/>
                  <a:gd name="T32" fmla="*/ 44 w 79"/>
                  <a:gd name="T33" fmla="*/ 103 h 128"/>
                  <a:gd name="T34" fmla="*/ 38 w 79"/>
                  <a:gd name="T35" fmla="*/ 107 h 128"/>
                  <a:gd name="T36" fmla="*/ 36 w 79"/>
                  <a:gd name="T37" fmla="*/ 111 h 128"/>
                  <a:gd name="T38" fmla="*/ 33 w 79"/>
                  <a:gd name="T39" fmla="*/ 115 h 128"/>
                  <a:gd name="T40" fmla="*/ 25 w 79"/>
                  <a:gd name="T41" fmla="*/ 119 h 128"/>
                  <a:gd name="T42" fmla="*/ 18 w 79"/>
                  <a:gd name="T43" fmla="*/ 122 h 128"/>
                  <a:gd name="T44" fmla="*/ 13 w 79"/>
                  <a:gd name="T45" fmla="*/ 123 h 128"/>
                  <a:gd name="T46" fmla="*/ 11 w 79"/>
                  <a:gd name="T47" fmla="*/ 125 h 128"/>
                  <a:gd name="T48" fmla="*/ 3 w 79"/>
                  <a:gd name="T49" fmla="*/ 127 h 128"/>
                  <a:gd name="T50" fmla="*/ 9 w 79"/>
                  <a:gd name="T51" fmla="*/ 111 h 128"/>
                  <a:gd name="T52" fmla="*/ 14 w 79"/>
                  <a:gd name="T53" fmla="*/ 103 h 128"/>
                  <a:gd name="T54" fmla="*/ 18 w 79"/>
                  <a:gd name="T55" fmla="*/ 99 h 128"/>
                  <a:gd name="T56" fmla="*/ 20 w 79"/>
                  <a:gd name="T57" fmla="*/ 99 h 128"/>
                  <a:gd name="T58" fmla="*/ 25 w 79"/>
                  <a:gd name="T59" fmla="*/ 93 h 128"/>
                  <a:gd name="T60" fmla="*/ 23 w 79"/>
                  <a:gd name="T61" fmla="*/ 90 h 128"/>
                  <a:gd name="T62" fmla="*/ 23 w 79"/>
                  <a:gd name="T63" fmla="*/ 85 h 128"/>
                  <a:gd name="T64" fmla="*/ 22 w 79"/>
                  <a:gd name="T65" fmla="*/ 83 h 128"/>
                  <a:gd name="T66" fmla="*/ 18 w 79"/>
                  <a:gd name="T67" fmla="*/ 81 h 128"/>
                  <a:gd name="T68" fmla="*/ 15 w 79"/>
                  <a:gd name="T69" fmla="*/ 80 h 128"/>
                  <a:gd name="T70" fmla="*/ 9 w 79"/>
                  <a:gd name="T71" fmla="*/ 69 h 128"/>
                  <a:gd name="T72" fmla="*/ 27 w 79"/>
                  <a:gd name="T73" fmla="*/ 67 h 128"/>
                  <a:gd name="T74" fmla="*/ 36 w 79"/>
                  <a:gd name="T75" fmla="*/ 55 h 128"/>
                  <a:gd name="T76" fmla="*/ 35 w 79"/>
                  <a:gd name="T77" fmla="*/ 52 h 128"/>
                  <a:gd name="T78" fmla="*/ 36 w 79"/>
                  <a:gd name="T79" fmla="*/ 49 h 128"/>
                  <a:gd name="T80" fmla="*/ 36 w 79"/>
                  <a:gd name="T81" fmla="*/ 45 h 128"/>
                  <a:gd name="T82" fmla="*/ 37 w 79"/>
                  <a:gd name="T83" fmla="*/ 42 h 128"/>
                  <a:gd name="T84" fmla="*/ 37 w 79"/>
                  <a:gd name="T85" fmla="*/ 39 h 128"/>
                  <a:gd name="T86" fmla="*/ 38 w 79"/>
                  <a:gd name="T87" fmla="*/ 36 h 128"/>
                  <a:gd name="T88" fmla="*/ 38 w 79"/>
                  <a:gd name="T89" fmla="*/ 33 h 128"/>
                  <a:gd name="T90" fmla="*/ 39 w 79"/>
                  <a:gd name="T91" fmla="*/ 32 h 128"/>
                  <a:gd name="T92" fmla="*/ 40 w 79"/>
                  <a:gd name="T93" fmla="*/ 29 h 128"/>
                  <a:gd name="T94" fmla="*/ 39 w 79"/>
                  <a:gd name="T95" fmla="*/ 25 h 128"/>
                  <a:gd name="T96" fmla="*/ 37 w 79"/>
                  <a:gd name="T97" fmla="*/ 22 h 128"/>
                  <a:gd name="T98" fmla="*/ 37 w 79"/>
                  <a:gd name="T9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128">
                    <a:moveTo>
                      <a:pt x="37" y="7"/>
                    </a:moveTo>
                    <a:cubicBezTo>
                      <a:pt x="37" y="7"/>
                      <a:pt x="33" y="0"/>
                      <a:pt x="39" y="5"/>
                    </a:cubicBezTo>
                    <a:cubicBezTo>
                      <a:pt x="39" y="5"/>
                      <a:pt x="46" y="5"/>
                      <a:pt x="49" y="8"/>
                    </a:cubicBezTo>
                    <a:cubicBezTo>
                      <a:pt x="49" y="8"/>
                      <a:pt x="55" y="11"/>
                      <a:pt x="58" y="12"/>
                    </a:cubicBezTo>
                    <a:cubicBezTo>
                      <a:pt x="58" y="12"/>
                      <a:pt x="60" y="12"/>
                      <a:pt x="60" y="19"/>
                    </a:cubicBezTo>
                    <a:cubicBezTo>
                      <a:pt x="60" y="19"/>
                      <a:pt x="59" y="26"/>
                      <a:pt x="61" y="26"/>
                    </a:cubicBezTo>
                    <a:cubicBezTo>
                      <a:pt x="61" y="26"/>
                      <a:pt x="67" y="31"/>
                      <a:pt x="69" y="33"/>
                    </a:cubicBezTo>
                    <a:cubicBezTo>
                      <a:pt x="69" y="33"/>
                      <a:pt x="69" y="34"/>
                      <a:pt x="70" y="33"/>
                    </a:cubicBezTo>
                    <a:cubicBezTo>
                      <a:pt x="70" y="33"/>
                      <a:pt x="74" y="33"/>
                      <a:pt x="74" y="38"/>
                    </a:cubicBezTo>
                    <a:cubicBezTo>
                      <a:pt x="74" y="38"/>
                      <a:pt x="73" y="41"/>
                      <a:pt x="75" y="41"/>
                    </a:cubicBezTo>
                    <a:cubicBezTo>
                      <a:pt x="75" y="41"/>
                      <a:pt x="79" y="42"/>
                      <a:pt x="77" y="47"/>
                    </a:cubicBezTo>
                    <a:cubicBezTo>
                      <a:pt x="77" y="47"/>
                      <a:pt x="77" y="56"/>
                      <a:pt x="70" y="58"/>
                    </a:cubicBezTo>
                    <a:cubicBezTo>
                      <a:pt x="70" y="58"/>
                      <a:pt x="67" y="58"/>
                      <a:pt x="66" y="61"/>
                    </a:cubicBezTo>
                    <a:cubicBezTo>
                      <a:pt x="66" y="61"/>
                      <a:pt x="62" y="66"/>
                      <a:pt x="62" y="69"/>
                    </a:cubicBezTo>
                    <a:cubicBezTo>
                      <a:pt x="62" y="69"/>
                      <a:pt x="60" y="73"/>
                      <a:pt x="56" y="77"/>
                    </a:cubicBezTo>
                    <a:cubicBezTo>
                      <a:pt x="56" y="77"/>
                      <a:pt x="47" y="82"/>
                      <a:pt x="48" y="94"/>
                    </a:cubicBezTo>
                    <a:cubicBezTo>
                      <a:pt x="48" y="94"/>
                      <a:pt x="51" y="100"/>
                      <a:pt x="44" y="103"/>
                    </a:cubicBezTo>
                    <a:cubicBezTo>
                      <a:pt x="44" y="103"/>
                      <a:pt x="42" y="103"/>
                      <a:pt x="38" y="107"/>
                    </a:cubicBezTo>
                    <a:cubicBezTo>
                      <a:pt x="38" y="107"/>
                      <a:pt x="36" y="110"/>
                      <a:pt x="36" y="111"/>
                    </a:cubicBezTo>
                    <a:cubicBezTo>
                      <a:pt x="36" y="111"/>
                      <a:pt x="33" y="114"/>
                      <a:pt x="33" y="115"/>
                    </a:cubicBezTo>
                    <a:cubicBezTo>
                      <a:pt x="33" y="115"/>
                      <a:pt x="31" y="118"/>
                      <a:pt x="25" y="119"/>
                    </a:cubicBezTo>
                    <a:cubicBezTo>
                      <a:pt x="25" y="119"/>
                      <a:pt x="20" y="119"/>
                      <a:pt x="18" y="122"/>
                    </a:cubicBezTo>
                    <a:cubicBezTo>
                      <a:pt x="18" y="122"/>
                      <a:pt x="15" y="124"/>
                      <a:pt x="13" y="123"/>
                    </a:cubicBezTo>
                    <a:cubicBezTo>
                      <a:pt x="13" y="123"/>
                      <a:pt x="12" y="123"/>
                      <a:pt x="11" y="125"/>
                    </a:cubicBezTo>
                    <a:cubicBezTo>
                      <a:pt x="11" y="125"/>
                      <a:pt x="8" y="128"/>
                      <a:pt x="3" y="127"/>
                    </a:cubicBezTo>
                    <a:cubicBezTo>
                      <a:pt x="3" y="127"/>
                      <a:pt x="7" y="116"/>
                      <a:pt x="9" y="111"/>
                    </a:cubicBezTo>
                    <a:cubicBezTo>
                      <a:pt x="9" y="111"/>
                      <a:pt x="11" y="105"/>
                      <a:pt x="14" y="103"/>
                    </a:cubicBezTo>
                    <a:cubicBezTo>
                      <a:pt x="14" y="103"/>
                      <a:pt x="15" y="98"/>
                      <a:pt x="18" y="99"/>
                    </a:cubicBezTo>
                    <a:cubicBezTo>
                      <a:pt x="18" y="99"/>
                      <a:pt x="19" y="101"/>
                      <a:pt x="20" y="99"/>
                    </a:cubicBezTo>
                    <a:cubicBezTo>
                      <a:pt x="20" y="99"/>
                      <a:pt x="24" y="93"/>
                      <a:pt x="25" y="93"/>
                    </a:cubicBezTo>
                    <a:cubicBezTo>
                      <a:pt x="25" y="93"/>
                      <a:pt x="24" y="90"/>
                      <a:pt x="23" y="90"/>
                    </a:cubicBezTo>
                    <a:cubicBezTo>
                      <a:pt x="23" y="90"/>
                      <a:pt x="22" y="87"/>
                      <a:pt x="23" y="85"/>
                    </a:cubicBezTo>
                    <a:cubicBezTo>
                      <a:pt x="23" y="85"/>
                      <a:pt x="24" y="84"/>
                      <a:pt x="22" y="83"/>
                    </a:cubicBezTo>
                    <a:cubicBezTo>
                      <a:pt x="22" y="83"/>
                      <a:pt x="19" y="79"/>
                      <a:pt x="18" y="81"/>
                    </a:cubicBezTo>
                    <a:cubicBezTo>
                      <a:pt x="18" y="81"/>
                      <a:pt x="17" y="81"/>
                      <a:pt x="15" y="80"/>
                    </a:cubicBezTo>
                    <a:cubicBezTo>
                      <a:pt x="15" y="80"/>
                      <a:pt x="0" y="69"/>
                      <a:pt x="9" y="69"/>
                    </a:cubicBezTo>
                    <a:cubicBezTo>
                      <a:pt x="9" y="69"/>
                      <a:pt x="18" y="72"/>
                      <a:pt x="27" y="67"/>
                    </a:cubicBezTo>
                    <a:cubicBezTo>
                      <a:pt x="27" y="67"/>
                      <a:pt x="29" y="66"/>
                      <a:pt x="36" y="55"/>
                    </a:cubicBezTo>
                    <a:cubicBezTo>
                      <a:pt x="36" y="55"/>
                      <a:pt x="37" y="53"/>
                      <a:pt x="35" y="52"/>
                    </a:cubicBezTo>
                    <a:cubicBezTo>
                      <a:pt x="35" y="52"/>
                      <a:pt x="35" y="50"/>
                      <a:pt x="36" y="49"/>
                    </a:cubicBezTo>
                    <a:cubicBezTo>
                      <a:pt x="36" y="49"/>
                      <a:pt x="36" y="48"/>
                      <a:pt x="36" y="45"/>
                    </a:cubicBezTo>
                    <a:cubicBezTo>
                      <a:pt x="36" y="45"/>
                      <a:pt x="36" y="43"/>
                      <a:pt x="37" y="42"/>
                    </a:cubicBezTo>
                    <a:cubicBezTo>
                      <a:pt x="37" y="42"/>
                      <a:pt x="38" y="40"/>
                      <a:pt x="37" y="39"/>
                    </a:cubicBezTo>
                    <a:cubicBezTo>
                      <a:pt x="37" y="39"/>
                      <a:pt x="37" y="37"/>
                      <a:pt x="38" y="36"/>
                    </a:cubicBezTo>
                    <a:cubicBezTo>
                      <a:pt x="38" y="36"/>
                      <a:pt x="38" y="35"/>
                      <a:pt x="38" y="33"/>
                    </a:cubicBezTo>
                    <a:cubicBezTo>
                      <a:pt x="38" y="33"/>
                      <a:pt x="37" y="32"/>
                      <a:pt x="39" y="32"/>
                    </a:cubicBezTo>
                    <a:cubicBezTo>
                      <a:pt x="39" y="32"/>
                      <a:pt x="41" y="33"/>
                      <a:pt x="40" y="29"/>
                    </a:cubicBezTo>
                    <a:cubicBezTo>
                      <a:pt x="40" y="29"/>
                      <a:pt x="39" y="27"/>
                      <a:pt x="39" y="25"/>
                    </a:cubicBezTo>
                    <a:cubicBezTo>
                      <a:pt x="37" y="22"/>
                      <a:pt x="37" y="22"/>
                      <a:pt x="37" y="22"/>
                    </a:cubicBezTo>
                    <a:lnTo>
                      <a:pt x="3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2" name="Freeform 14"/>
              <p:cNvSpPr/>
              <p:nvPr/>
            </p:nvSpPr>
            <p:spPr bwMode="auto">
              <a:xfrm>
                <a:off x="4157" y="2138"/>
                <a:ext cx="63" cy="70"/>
              </a:xfrm>
              <a:custGeom>
                <a:avLst/>
                <a:gdLst>
                  <a:gd name="T0" fmla="*/ 3 w 33"/>
                  <a:gd name="T1" fmla="*/ 8 h 36"/>
                  <a:gd name="T2" fmla="*/ 7 w 33"/>
                  <a:gd name="T3" fmla="*/ 3 h 36"/>
                  <a:gd name="T4" fmla="*/ 13 w 33"/>
                  <a:gd name="T5" fmla="*/ 4 h 36"/>
                  <a:gd name="T6" fmla="*/ 23 w 33"/>
                  <a:gd name="T7" fmla="*/ 12 h 36"/>
                  <a:gd name="T8" fmla="*/ 30 w 33"/>
                  <a:gd name="T9" fmla="*/ 18 h 36"/>
                  <a:gd name="T10" fmla="*/ 31 w 33"/>
                  <a:gd name="T11" fmla="*/ 25 h 36"/>
                  <a:gd name="T12" fmla="*/ 30 w 33"/>
                  <a:gd name="T13" fmla="*/ 28 h 36"/>
                  <a:gd name="T14" fmla="*/ 28 w 33"/>
                  <a:gd name="T15" fmla="*/ 31 h 36"/>
                  <a:gd name="T16" fmla="*/ 19 w 33"/>
                  <a:gd name="T17" fmla="*/ 34 h 36"/>
                  <a:gd name="T18" fmla="*/ 12 w 33"/>
                  <a:gd name="T19" fmla="*/ 33 h 36"/>
                  <a:gd name="T20" fmla="*/ 8 w 33"/>
                  <a:gd name="T21" fmla="*/ 30 h 36"/>
                  <a:gd name="T22" fmla="*/ 5 w 33"/>
                  <a:gd name="T23" fmla="*/ 29 h 36"/>
                  <a:gd name="T24" fmla="*/ 2 w 33"/>
                  <a:gd name="T25" fmla="*/ 25 h 36"/>
                  <a:gd name="T26" fmla="*/ 2 w 33"/>
                  <a:gd name="T27" fmla="*/ 19 h 36"/>
                  <a:gd name="T28" fmla="*/ 3 w 33"/>
                  <a:gd name="T2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6">
                    <a:moveTo>
                      <a:pt x="3" y="8"/>
                    </a:moveTo>
                    <a:cubicBezTo>
                      <a:pt x="3" y="8"/>
                      <a:pt x="4" y="0"/>
                      <a:pt x="7" y="3"/>
                    </a:cubicBezTo>
                    <a:cubicBezTo>
                      <a:pt x="7" y="3"/>
                      <a:pt x="10" y="4"/>
                      <a:pt x="13" y="4"/>
                    </a:cubicBezTo>
                    <a:cubicBezTo>
                      <a:pt x="13" y="4"/>
                      <a:pt x="19" y="7"/>
                      <a:pt x="23" y="12"/>
                    </a:cubicBezTo>
                    <a:cubicBezTo>
                      <a:pt x="23" y="12"/>
                      <a:pt x="28" y="17"/>
                      <a:pt x="30" y="18"/>
                    </a:cubicBezTo>
                    <a:cubicBezTo>
                      <a:pt x="30" y="18"/>
                      <a:pt x="33" y="20"/>
                      <a:pt x="31" y="25"/>
                    </a:cubicBezTo>
                    <a:cubicBezTo>
                      <a:pt x="31" y="25"/>
                      <a:pt x="29" y="27"/>
                      <a:pt x="30" y="28"/>
                    </a:cubicBezTo>
                    <a:cubicBezTo>
                      <a:pt x="30" y="28"/>
                      <a:pt x="29" y="30"/>
                      <a:pt x="28" y="31"/>
                    </a:cubicBezTo>
                    <a:cubicBezTo>
                      <a:pt x="28" y="31"/>
                      <a:pt x="24" y="36"/>
                      <a:pt x="19" y="34"/>
                    </a:cubicBezTo>
                    <a:cubicBezTo>
                      <a:pt x="19" y="34"/>
                      <a:pt x="15" y="34"/>
                      <a:pt x="12" y="33"/>
                    </a:cubicBezTo>
                    <a:cubicBezTo>
                      <a:pt x="12" y="33"/>
                      <a:pt x="9" y="32"/>
                      <a:pt x="8" y="30"/>
                    </a:cubicBezTo>
                    <a:cubicBezTo>
                      <a:pt x="8" y="30"/>
                      <a:pt x="6" y="29"/>
                      <a:pt x="5" y="29"/>
                    </a:cubicBezTo>
                    <a:cubicBezTo>
                      <a:pt x="5" y="29"/>
                      <a:pt x="4" y="29"/>
                      <a:pt x="2" y="25"/>
                    </a:cubicBezTo>
                    <a:cubicBezTo>
                      <a:pt x="2" y="25"/>
                      <a:pt x="0" y="23"/>
                      <a:pt x="2" y="19"/>
                    </a:cubicBezTo>
                    <a:cubicBezTo>
                      <a:pt x="2" y="19"/>
                      <a:pt x="4" y="14"/>
                      <a:pt x="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3" name="Freeform 15"/>
              <p:cNvSpPr/>
              <p:nvPr/>
            </p:nvSpPr>
            <p:spPr bwMode="auto">
              <a:xfrm>
                <a:off x="3720" y="2064"/>
                <a:ext cx="36" cy="142"/>
              </a:xfrm>
              <a:custGeom>
                <a:avLst/>
                <a:gdLst>
                  <a:gd name="T0" fmla="*/ 0 w 19"/>
                  <a:gd name="T1" fmla="*/ 48 h 73"/>
                  <a:gd name="T2" fmla="*/ 1 w 19"/>
                  <a:gd name="T3" fmla="*/ 27 h 73"/>
                  <a:gd name="T4" fmla="*/ 1 w 19"/>
                  <a:gd name="T5" fmla="*/ 24 h 73"/>
                  <a:gd name="T6" fmla="*/ 1 w 19"/>
                  <a:gd name="T7" fmla="*/ 12 h 73"/>
                  <a:gd name="T8" fmla="*/ 3 w 19"/>
                  <a:gd name="T9" fmla="*/ 10 h 73"/>
                  <a:gd name="T10" fmla="*/ 3 w 19"/>
                  <a:gd name="T11" fmla="*/ 7 h 73"/>
                  <a:gd name="T12" fmla="*/ 3 w 19"/>
                  <a:gd name="T13" fmla="*/ 5 h 73"/>
                  <a:gd name="T14" fmla="*/ 7 w 19"/>
                  <a:gd name="T15" fmla="*/ 3 h 73"/>
                  <a:gd name="T16" fmla="*/ 6 w 19"/>
                  <a:gd name="T17" fmla="*/ 8 h 73"/>
                  <a:gd name="T18" fmla="*/ 9 w 19"/>
                  <a:gd name="T19" fmla="*/ 26 h 73"/>
                  <a:gd name="T20" fmla="*/ 11 w 19"/>
                  <a:gd name="T21" fmla="*/ 30 h 73"/>
                  <a:gd name="T22" fmla="*/ 14 w 19"/>
                  <a:gd name="T23" fmla="*/ 37 h 73"/>
                  <a:gd name="T24" fmla="*/ 14 w 19"/>
                  <a:gd name="T25" fmla="*/ 42 h 73"/>
                  <a:gd name="T26" fmla="*/ 15 w 19"/>
                  <a:gd name="T27" fmla="*/ 43 h 73"/>
                  <a:gd name="T28" fmla="*/ 17 w 19"/>
                  <a:gd name="T29" fmla="*/ 45 h 73"/>
                  <a:gd name="T30" fmla="*/ 16 w 19"/>
                  <a:gd name="T31" fmla="*/ 54 h 73"/>
                  <a:gd name="T32" fmla="*/ 17 w 19"/>
                  <a:gd name="T33" fmla="*/ 57 h 73"/>
                  <a:gd name="T34" fmla="*/ 18 w 19"/>
                  <a:gd name="T35" fmla="*/ 59 h 73"/>
                  <a:gd name="T36" fmla="*/ 18 w 19"/>
                  <a:gd name="T37" fmla="*/ 61 h 73"/>
                  <a:gd name="T38" fmla="*/ 18 w 19"/>
                  <a:gd name="T39" fmla="*/ 70 h 73"/>
                  <a:gd name="T40" fmla="*/ 13 w 19"/>
                  <a:gd name="T41" fmla="*/ 71 h 73"/>
                  <a:gd name="T42" fmla="*/ 0 w 19"/>
                  <a:gd name="T43"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73">
                    <a:moveTo>
                      <a:pt x="0" y="48"/>
                    </a:moveTo>
                    <a:cubicBezTo>
                      <a:pt x="0" y="48"/>
                      <a:pt x="0" y="28"/>
                      <a:pt x="1" y="27"/>
                    </a:cubicBezTo>
                    <a:cubicBezTo>
                      <a:pt x="1" y="27"/>
                      <a:pt x="1" y="26"/>
                      <a:pt x="1" y="24"/>
                    </a:cubicBezTo>
                    <a:cubicBezTo>
                      <a:pt x="1" y="12"/>
                      <a:pt x="1" y="12"/>
                      <a:pt x="1" y="12"/>
                    </a:cubicBezTo>
                    <a:cubicBezTo>
                      <a:pt x="1" y="12"/>
                      <a:pt x="2" y="11"/>
                      <a:pt x="3" y="10"/>
                    </a:cubicBezTo>
                    <a:cubicBezTo>
                      <a:pt x="3" y="10"/>
                      <a:pt x="2" y="7"/>
                      <a:pt x="3" y="7"/>
                    </a:cubicBezTo>
                    <a:cubicBezTo>
                      <a:pt x="3" y="7"/>
                      <a:pt x="3" y="6"/>
                      <a:pt x="3" y="5"/>
                    </a:cubicBezTo>
                    <a:cubicBezTo>
                      <a:pt x="3" y="5"/>
                      <a:pt x="4" y="0"/>
                      <a:pt x="7" y="3"/>
                    </a:cubicBezTo>
                    <a:cubicBezTo>
                      <a:pt x="7" y="3"/>
                      <a:pt x="8" y="5"/>
                      <a:pt x="6" y="8"/>
                    </a:cubicBezTo>
                    <a:cubicBezTo>
                      <a:pt x="6" y="8"/>
                      <a:pt x="3" y="11"/>
                      <a:pt x="9" y="26"/>
                    </a:cubicBezTo>
                    <a:cubicBezTo>
                      <a:pt x="9" y="26"/>
                      <a:pt x="9" y="28"/>
                      <a:pt x="11" y="30"/>
                    </a:cubicBezTo>
                    <a:cubicBezTo>
                      <a:pt x="11" y="30"/>
                      <a:pt x="14" y="32"/>
                      <a:pt x="14" y="37"/>
                    </a:cubicBezTo>
                    <a:cubicBezTo>
                      <a:pt x="14" y="37"/>
                      <a:pt x="14" y="40"/>
                      <a:pt x="14" y="42"/>
                    </a:cubicBezTo>
                    <a:cubicBezTo>
                      <a:pt x="14" y="42"/>
                      <a:pt x="12" y="44"/>
                      <a:pt x="15" y="43"/>
                    </a:cubicBezTo>
                    <a:cubicBezTo>
                      <a:pt x="15" y="43"/>
                      <a:pt x="17" y="43"/>
                      <a:pt x="17" y="45"/>
                    </a:cubicBezTo>
                    <a:cubicBezTo>
                      <a:pt x="17" y="45"/>
                      <a:pt x="16" y="52"/>
                      <a:pt x="16" y="54"/>
                    </a:cubicBezTo>
                    <a:cubicBezTo>
                      <a:pt x="16" y="54"/>
                      <a:pt x="18" y="56"/>
                      <a:pt x="17" y="57"/>
                    </a:cubicBezTo>
                    <a:cubicBezTo>
                      <a:pt x="17" y="57"/>
                      <a:pt x="17" y="58"/>
                      <a:pt x="18" y="59"/>
                    </a:cubicBezTo>
                    <a:cubicBezTo>
                      <a:pt x="18" y="59"/>
                      <a:pt x="18" y="59"/>
                      <a:pt x="18" y="61"/>
                    </a:cubicBezTo>
                    <a:cubicBezTo>
                      <a:pt x="18" y="61"/>
                      <a:pt x="19" y="69"/>
                      <a:pt x="18" y="70"/>
                    </a:cubicBezTo>
                    <a:cubicBezTo>
                      <a:pt x="18" y="70"/>
                      <a:pt x="16" y="73"/>
                      <a:pt x="13" y="71"/>
                    </a:cubicBezTo>
                    <a:cubicBezTo>
                      <a:pt x="13" y="71"/>
                      <a:pt x="3" y="62"/>
                      <a:pt x="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4" name="Freeform 16"/>
              <p:cNvSpPr/>
              <p:nvPr/>
            </p:nvSpPr>
            <p:spPr bwMode="auto">
              <a:xfrm>
                <a:off x="3746" y="1985"/>
                <a:ext cx="35" cy="60"/>
              </a:xfrm>
              <a:custGeom>
                <a:avLst/>
                <a:gdLst>
                  <a:gd name="T0" fmla="*/ 7 w 18"/>
                  <a:gd name="T1" fmla="*/ 5 h 31"/>
                  <a:gd name="T2" fmla="*/ 8 w 18"/>
                  <a:gd name="T3" fmla="*/ 2 h 31"/>
                  <a:gd name="T4" fmla="*/ 11 w 18"/>
                  <a:gd name="T5" fmla="*/ 3 h 31"/>
                  <a:gd name="T6" fmla="*/ 18 w 18"/>
                  <a:gd name="T7" fmla="*/ 25 h 31"/>
                  <a:gd name="T8" fmla="*/ 11 w 18"/>
                  <a:gd name="T9" fmla="*/ 28 h 31"/>
                  <a:gd name="T10" fmla="*/ 7 w 18"/>
                  <a:gd name="T11" fmla="*/ 25 h 31"/>
                  <a:gd name="T12" fmla="*/ 2 w 18"/>
                  <a:gd name="T13" fmla="*/ 25 h 31"/>
                  <a:gd name="T14" fmla="*/ 2 w 18"/>
                  <a:gd name="T15" fmla="*/ 22 h 31"/>
                  <a:gd name="T16" fmla="*/ 7 w 18"/>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1">
                    <a:moveTo>
                      <a:pt x="7" y="5"/>
                    </a:moveTo>
                    <a:cubicBezTo>
                      <a:pt x="7" y="5"/>
                      <a:pt x="6" y="4"/>
                      <a:pt x="8" y="2"/>
                    </a:cubicBezTo>
                    <a:cubicBezTo>
                      <a:pt x="8" y="2"/>
                      <a:pt x="10" y="0"/>
                      <a:pt x="11" y="3"/>
                    </a:cubicBezTo>
                    <a:cubicBezTo>
                      <a:pt x="11" y="3"/>
                      <a:pt x="18" y="18"/>
                      <a:pt x="18" y="25"/>
                    </a:cubicBezTo>
                    <a:cubicBezTo>
                      <a:pt x="18" y="25"/>
                      <a:pt x="17" y="31"/>
                      <a:pt x="11" y="28"/>
                    </a:cubicBezTo>
                    <a:cubicBezTo>
                      <a:pt x="11" y="28"/>
                      <a:pt x="9" y="27"/>
                      <a:pt x="7" y="25"/>
                    </a:cubicBezTo>
                    <a:cubicBezTo>
                      <a:pt x="7" y="25"/>
                      <a:pt x="5" y="26"/>
                      <a:pt x="2" y="25"/>
                    </a:cubicBezTo>
                    <a:cubicBezTo>
                      <a:pt x="2" y="25"/>
                      <a:pt x="0" y="24"/>
                      <a:pt x="2" y="22"/>
                    </a:cubicBezTo>
                    <a:cubicBezTo>
                      <a:pt x="2" y="22"/>
                      <a:pt x="7" y="13"/>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5" name="Freeform 17"/>
              <p:cNvSpPr>
                <a:spLocks noEditPoints="1"/>
              </p:cNvSpPr>
              <p:nvPr/>
            </p:nvSpPr>
            <p:spPr bwMode="auto">
              <a:xfrm>
                <a:off x="3769" y="1956"/>
                <a:ext cx="218" cy="246"/>
              </a:xfrm>
              <a:custGeom>
                <a:avLst/>
                <a:gdLst>
                  <a:gd name="T0" fmla="*/ 98 w 114"/>
                  <a:gd name="T1" fmla="*/ 50 h 127"/>
                  <a:gd name="T2" fmla="*/ 110 w 114"/>
                  <a:gd name="T3" fmla="*/ 70 h 127"/>
                  <a:gd name="T4" fmla="*/ 98 w 114"/>
                  <a:gd name="T5" fmla="*/ 83 h 127"/>
                  <a:gd name="T6" fmla="*/ 82 w 114"/>
                  <a:gd name="T7" fmla="*/ 103 h 127"/>
                  <a:gd name="T8" fmla="*/ 83 w 114"/>
                  <a:gd name="T9" fmla="*/ 119 h 127"/>
                  <a:gd name="T10" fmla="*/ 79 w 114"/>
                  <a:gd name="T11" fmla="*/ 85 h 127"/>
                  <a:gd name="T12" fmla="*/ 97 w 114"/>
                  <a:gd name="T13" fmla="*/ 64 h 127"/>
                  <a:gd name="T14" fmla="*/ 88 w 114"/>
                  <a:gd name="T15" fmla="*/ 51 h 127"/>
                  <a:gd name="T16" fmla="*/ 79 w 114"/>
                  <a:gd name="T17" fmla="*/ 45 h 127"/>
                  <a:gd name="T18" fmla="*/ 38 w 114"/>
                  <a:gd name="T19" fmla="*/ 47 h 127"/>
                  <a:gd name="T20" fmla="*/ 53 w 114"/>
                  <a:gd name="T21" fmla="*/ 40 h 127"/>
                  <a:gd name="T22" fmla="*/ 54 w 114"/>
                  <a:gd name="T23" fmla="*/ 3 h 127"/>
                  <a:gd name="T24" fmla="*/ 61 w 114"/>
                  <a:gd name="T25" fmla="*/ 3 h 127"/>
                  <a:gd name="T26" fmla="*/ 67 w 114"/>
                  <a:gd name="T27" fmla="*/ 27 h 127"/>
                  <a:gd name="T28" fmla="*/ 69 w 114"/>
                  <a:gd name="T29" fmla="*/ 43 h 127"/>
                  <a:gd name="T30" fmla="*/ 79 w 114"/>
                  <a:gd name="T31" fmla="*/ 49 h 127"/>
                  <a:gd name="T32" fmla="*/ 71 w 114"/>
                  <a:gd name="T33" fmla="*/ 53 h 127"/>
                  <a:gd name="T34" fmla="*/ 76 w 114"/>
                  <a:gd name="T35" fmla="*/ 64 h 127"/>
                  <a:gd name="T36" fmla="*/ 72 w 114"/>
                  <a:gd name="T37" fmla="*/ 73 h 127"/>
                  <a:gd name="T38" fmla="*/ 62 w 114"/>
                  <a:gd name="T39" fmla="*/ 95 h 127"/>
                  <a:gd name="T40" fmla="*/ 77 w 114"/>
                  <a:gd name="T41" fmla="*/ 88 h 127"/>
                  <a:gd name="T42" fmla="*/ 79 w 114"/>
                  <a:gd name="T43" fmla="*/ 120 h 127"/>
                  <a:gd name="T44" fmla="*/ 65 w 114"/>
                  <a:gd name="T45" fmla="*/ 120 h 127"/>
                  <a:gd name="T46" fmla="*/ 54 w 114"/>
                  <a:gd name="T47" fmla="*/ 119 h 127"/>
                  <a:gd name="T48" fmla="*/ 33 w 114"/>
                  <a:gd name="T49" fmla="*/ 115 h 127"/>
                  <a:gd name="T50" fmla="*/ 38 w 114"/>
                  <a:gd name="T51" fmla="*/ 109 h 127"/>
                  <a:gd name="T52" fmla="*/ 49 w 114"/>
                  <a:gd name="T53" fmla="*/ 98 h 127"/>
                  <a:gd name="T54" fmla="*/ 50 w 114"/>
                  <a:gd name="T55" fmla="*/ 84 h 127"/>
                  <a:gd name="T56" fmla="*/ 43 w 114"/>
                  <a:gd name="T57" fmla="*/ 67 h 127"/>
                  <a:gd name="T58" fmla="*/ 51 w 114"/>
                  <a:gd name="T59" fmla="*/ 61 h 127"/>
                  <a:gd name="T60" fmla="*/ 53 w 114"/>
                  <a:gd name="T61" fmla="*/ 50 h 127"/>
                  <a:gd name="T62" fmla="*/ 35 w 114"/>
                  <a:gd name="T63" fmla="*/ 59 h 127"/>
                  <a:gd name="T64" fmla="*/ 33 w 114"/>
                  <a:gd name="T65" fmla="*/ 51 h 127"/>
                  <a:gd name="T66" fmla="*/ 0 w 114"/>
                  <a:gd name="T67" fmla="*/ 78 h 127"/>
                  <a:gd name="T68" fmla="*/ 0 w 114"/>
                  <a:gd name="T69" fmla="*/ 76 h 127"/>
                  <a:gd name="T70" fmla="*/ 13 w 114"/>
                  <a:gd name="T71" fmla="*/ 63 h 127"/>
                  <a:gd name="T72" fmla="*/ 33 w 114"/>
                  <a:gd name="T73" fmla="*/ 51 h 127"/>
                  <a:gd name="T74" fmla="*/ 30 w 114"/>
                  <a:gd name="T75" fmla="*/ 63 h 127"/>
                  <a:gd name="T76" fmla="*/ 18 w 114"/>
                  <a:gd name="T77" fmla="*/ 69 h 127"/>
                  <a:gd name="T78" fmla="*/ 12 w 114"/>
                  <a:gd name="T79" fmla="*/ 86 h 127"/>
                  <a:gd name="T80" fmla="*/ 26 w 114"/>
                  <a:gd name="T81" fmla="*/ 106 h 127"/>
                  <a:gd name="T82" fmla="*/ 33 w 114"/>
                  <a:gd name="T83" fmla="*/ 115 h 127"/>
                  <a:gd name="T84" fmla="*/ 13 w 114"/>
                  <a:gd name="T85" fmla="*/ 98 h 127"/>
                  <a:gd name="T86" fmla="*/ 3 w 114"/>
                  <a:gd name="T87" fmla="*/ 8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127">
                    <a:moveTo>
                      <a:pt x="79" y="45"/>
                    </a:moveTo>
                    <a:cubicBezTo>
                      <a:pt x="86" y="47"/>
                      <a:pt x="95" y="49"/>
                      <a:pt x="98" y="50"/>
                    </a:cubicBezTo>
                    <a:cubicBezTo>
                      <a:pt x="98" y="50"/>
                      <a:pt x="106" y="52"/>
                      <a:pt x="112" y="63"/>
                    </a:cubicBezTo>
                    <a:cubicBezTo>
                      <a:pt x="112" y="63"/>
                      <a:pt x="114" y="64"/>
                      <a:pt x="110" y="70"/>
                    </a:cubicBezTo>
                    <a:cubicBezTo>
                      <a:pt x="110" y="70"/>
                      <a:pt x="106" y="75"/>
                      <a:pt x="101" y="77"/>
                    </a:cubicBezTo>
                    <a:cubicBezTo>
                      <a:pt x="101" y="77"/>
                      <a:pt x="99" y="78"/>
                      <a:pt x="98" y="83"/>
                    </a:cubicBezTo>
                    <a:cubicBezTo>
                      <a:pt x="98" y="83"/>
                      <a:pt x="91" y="93"/>
                      <a:pt x="87" y="95"/>
                    </a:cubicBezTo>
                    <a:cubicBezTo>
                      <a:pt x="87" y="95"/>
                      <a:pt x="81" y="97"/>
                      <a:pt x="82" y="103"/>
                    </a:cubicBezTo>
                    <a:cubicBezTo>
                      <a:pt x="82" y="103"/>
                      <a:pt x="88" y="109"/>
                      <a:pt x="86" y="117"/>
                    </a:cubicBezTo>
                    <a:cubicBezTo>
                      <a:pt x="86" y="117"/>
                      <a:pt x="86" y="119"/>
                      <a:pt x="83" y="119"/>
                    </a:cubicBezTo>
                    <a:cubicBezTo>
                      <a:pt x="83" y="119"/>
                      <a:pt x="82" y="119"/>
                      <a:pt x="79" y="120"/>
                    </a:cubicBezTo>
                    <a:cubicBezTo>
                      <a:pt x="79" y="85"/>
                      <a:pt x="79" y="85"/>
                      <a:pt x="79" y="85"/>
                    </a:cubicBezTo>
                    <a:cubicBezTo>
                      <a:pt x="83" y="81"/>
                      <a:pt x="89" y="76"/>
                      <a:pt x="89" y="76"/>
                    </a:cubicBezTo>
                    <a:cubicBezTo>
                      <a:pt x="90" y="73"/>
                      <a:pt x="97" y="64"/>
                      <a:pt x="97" y="64"/>
                    </a:cubicBezTo>
                    <a:cubicBezTo>
                      <a:pt x="98" y="63"/>
                      <a:pt x="97" y="59"/>
                      <a:pt x="97" y="59"/>
                    </a:cubicBezTo>
                    <a:cubicBezTo>
                      <a:pt x="97" y="57"/>
                      <a:pt x="88" y="51"/>
                      <a:pt x="88" y="51"/>
                    </a:cubicBezTo>
                    <a:cubicBezTo>
                      <a:pt x="87" y="50"/>
                      <a:pt x="83" y="50"/>
                      <a:pt x="79" y="49"/>
                    </a:cubicBezTo>
                    <a:lnTo>
                      <a:pt x="79" y="45"/>
                    </a:lnTo>
                    <a:close/>
                    <a:moveTo>
                      <a:pt x="33" y="51"/>
                    </a:moveTo>
                    <a:cubicBezTo>
                      <a:pt x="35" y="50"/>
                      <a:pt x="37" y="48"/>
                      <a:pt x="38" y="47"/>
                    </a:cubicBezTo>
                    <a:cubicBezTo>
                      <a:pt x="38" y="47"/>
                      <a:pt x="42" y="44"/>
                      <a:pt x="46" y="43"/>
                    </a:cubicBezTo>
                    <a:cubicBezTo>
                      <a:pt x="46" y="43"/>
                      <a:pt x="53" y="42"/>
                      <a:pt x="53" y="40"/>
                    </a:cubicBezTo>
                    <a:cubicBezTo>
                      <a:pt x="53" y="40"/>
                      <a:pt x="54" y="34"/>
                      <a:pt x="54" y="32"/>
                    </a:cubicBezTo>
                    <a:cubicBezTo>
                      <a:pt x="54" y="3"/>
                      <a:pt x="54" y="3"/>
                      <a:pt x="54" y="3"/>
                    </a:cubicBezTo>
                    <a:cubicBezTo>
                      <a:pt x="54" y="3"/>
                      <a:pt x="54" y="0"/>
                      <a:pt x="57" y="2"/>
                    </a:cubicBezTo>
                    <a:cubicBezTo>
                      <a:pt x="57" y="2"/>
                      <a:pt x="58" y="4"/>
                      <a:pt x="61" y="3"/>
                    </a:cubicBezTo>
                    <a:cubicBezTo>
                      <a:pt x="61" y="3"/>
                      <a:pt x="64" y="3"/>
                      <a:pt x="65" y="10"/>
                    </a:cubicBezTo>
                    <a:cubicBezTo>
                      <a:pt x="65" y="10"/>
                      <a:pt x="67" y="19"/>
                      <a:pt x="67" y="27"/>
                    </a:cubicBezTo>
                    <a:cubicBezTo>
                      <a:pt x="67" y="27"/>
                      <a:pt x="67" y="37"/>
                      <a:pt x="67" y="39"/>
                    </a:cubicBezTo>
                    <a:cubicBezTo>
                      <a:pt x="67" y="39"/>
                      <a:pt x="66" y="42"/>
                      <a:pt x="69" y="43"/>
                    </a:cubicBezTo>
                    <a:cubicBezTo>
                      <a:pt x="69" y="43"/>
                      <a:pt x="74" y="44"/>
                      <a:pt x="79" y="45"/>
                    </a:cubicBezTo>
                    <a:cubicBezTo>
                      <a:pt x="79" y="49"/>
                      <a:pt x="79" y="49"/>
                      <a:pt x="79" y="49"/>
                    </a:cubicBezTo>
                    <a:cubicBezTo>
                      <a:pt x="76" y="48"/>
                      <a:pt x="73" y="48"/>
                      <a:pt x="73" y="48"/>
                    </a:cubicBezTo>
                    <a:cubicBezTo>
                      <a:pt x="67" y="47"/>
                      <a:pt x="71" y="53"/>
                      <a:pt x="71" y="53"/>
                    </a:cubicBezTo>
                    <a:cubicBezTo>
                      <a:pt x="72" y="55"/>
                      <a:pt x="74" y="60"/>
                      <a:pt x="74" y="60"/>
                    </a:cubicBezTo>
                    <a:cubicBezTo>
                      <a:pt x="74" y="63"/>
                      <a:pt x="76" y="64"/>
                      <a:pt x="76" y="64"/>
                    </a:cubicBezTo>
                    <a:cubicBezTo>
                      <a:pt x="78" y="67"/>
                      <a:pt x="75" y="70"/>
                      <a:pt x="75" y="70"/>
                    </a:cubicBezTo>
                    <a:cubicBezTo>
                      <a:pt x="74" y="71"/>
                      <a:pt x="72" y="73"/>
                      <a:pt x="72" y="73"/>
                    </a:cubicBezTo>
                    <a:cubicBezTo>
                      <a:pt x="70" y="79"/>
                      <a:pt x="64" y="83"/>
                      <a:pt x="64" y="83"/>
                    </a:cubicBezTo>
                    <a:cubicBezTo>
                      <a:pt x="59" y="86"/>
                      <a:pt x="62" y="95"/>
                      <a:pt x="62" y="95"/>
                    </a:cubicBezTo>
                    <a:cubicBezTo>
                      <a:pt x="64" y="101"/>
                      <a:pt x="73" y="91"/>
                      <a:pt x="73" y="91"/>
                    </a:cubicBezTo>
                    <a:cubicBezTo>
                      <a:pt x="75" y="89"/>
                      <a:pt x="77" y="88"/>
                      <a:pt x="77" y="88"/>
                    </a:cubicBezTo>
                    <a:cubicBezTo>
                      <a:pt x="77" y="88"/>
                      <a:pt x="78" y="86"/>
                      <a:pt x="79" y="85"/>
                    </a:cubicBezTo>
                    <a:cubicBezTo>
                      <a:pt x="79" y="120"/>
                      <a:pt x="79" y="120"/>
                      <a:pt x="79" y="120"/>
                    </a:cubicBezTo>
                    <a:cubicBezTo>
                      <a:pt x="79" y="120"/>
                      <a:pt x="77" y="120"/>
                      <a:pt x="76" y="120"/>
                    </a:cubicBezTo>
                    <a:cubicBezTo>
                      <a:pt x="76" y="120"/>
                      <a:pt x="70" y="121"/>
                      <a:pt x="65" y="120"/>
                    </a:cubicBezTo>
                    <a:cubicBezTo>
                      <a:pt x="65" y="120"/>
                      <a:pt x="61" y="120"/>
                      <a:pt x="57" y="119"/>
                    </a:cubicBezTo>
                    <a:cubicBezTo>
                      <a:pt x="57" y="119"/>
                      <a:pt x="56" y="118"/>
                      <a:pt x="54" y="119"/>
                    </a:cubicBezTo>
                    <a:cubicBezTo>
                      <a:pt x="54" y="119"/>
                      <a:pt x="44" y="127"/>
                      <a:pt x="36" y="118"/>
                    </a:cubicBezTo>
                    <a:cubicBezTo>
                      <a:pt x="36" y="118"/>
                      <a:pt x="34" y="116"/>
                      <a:pt x="33" y="115"/>
                    </a:cubicBezTo>
                    <a:cubicBezTo>
                      <a:pt x="33" y="108"/>
                      <a:pt x="33" y="108"/>
                      <a:pt x="33" y="108"/>
                    </a:cubicBezTo>
                    <a:cubicBezTo>
                      <a:pt x="34" y="109"/>
                      <a:pt x="36" y="109"/>
                      <a:pt x="38" y="109"/>
                    </a:cubicBezTo>
                    <a:cubicBezTo>
                      <a:pt x="45" y="109"/>
                      <a:pt x="46" y="103"/>
                      <a:pt x="46" y="103"/>
                    </a:cubicBezTo>
                    <a:cubicBezTo>
                      <a:pt x="45" y="101"/>
                      <a:pt x="49" y="98"/>
                      <a:pt x="49" y="98"/>
                    </a:cubicBezTo>
                    <a:cubicBezTo>
                      <a:pt x="51" y="96"/>
                      <a:pt x="51" y="94"/>
                      <a:pt x="51" y="94"/>
                    </a:cubicBezTo>
                    <a:cubicBezTo>
                      <a:pt x="50" y="91"/>
                      <a:pt x="50" y="84"/>
                      <a:pt x="50" y="84"/>
                    </a:cubicBezTo>
                    <a:cubicBezTo>
                      <a:pt x="47" y="82"/>
                      <a:pt x="41" y="75"/>
                      <a:pt x="41" y="75"/>
                    </a:cubicBezTo>
                    <a:cubicBezTo>
                      <a:pt x="37" y="67"/>
                      <a:pt x="43" y="67"/>
                      <a:pt x="43" y="67"/>
                    </a:cubicBezTo>
                    <a:cubicBezTo>
                      <a:pt x="46" y="68"/>
                      <a:pt x="47" y="67"/>
                      <a:pt x="47" y="67"/>
                    </a:cubicBezTo>
                    <a:cubicBezTo>
                      <a:pt x="51" y="67"/>
                      <a:pt x="51" y="61"/>
                      <a:pt x="51" y="61"/>
                    </a:cubicBezTo>
                    <a:cubicBezTo>
                      <a:pt x="51" y="58"/>
                      <a:pt x="52" y="56"/>
                      <a:pt x="52" y="56"/>
                    </a:cubicBezTo>
                    <a:cubicBezTo>
                      <a:pt x="54" y="50"/>
                      <a:pt x="53" y="50"/>
                      <a:pt x="53" y="50"/>
                    </a:cubicBezTo>
                    <a:cubicBezTo>
                      <a:pt x="50" y="45"/>
                      <a:pt x="47" y="50"/>
                      <a:pt x="47" y="50"/>
                    </a:cubicBezTo>
                    <a:cubicBezTo>
                      <a:pt x="45" y="53"/>
                      <a:pt x="35" y="59"/>
                      <a:pt x="35" y="59"/>
                    </a:cubicBezTo>
                    <a:cubicBezTo>
                      <a:pt x="34" y="59"/>
                      <a:pt x="33" y="60"/>
                      <a:pt x="33" y="60"/>
                    </a:cubicBezTo>
                    <a:lnTo>
                      <a:pt x="33" y="51"/>
                    </a:lnTo>
                    <a:close/>
                    <a:moveTo>
                      <a:pt x="3" y="82"/>
                    </a:moveTo>
                    <a:cubicBezTo>
                      <a:pt x="3" y="82"/>
                      <a:pt x="0" y="81"/>
                      <a:pt x="0" y="78"/>
                    </a:cubicBezTo>
                    <a:cubicBezTo>
                      <a:pt x="0" y="78"/>
                      <a:pt x="0" y="78"/>
                      <a:pt x="0" y="78"/>
                    </a:cubicBezTo>
                    <a:cubicBezTo>
                      <a:pt x="0" y="77"/>
                      <a:pt x="0" y="77"/>
                      <a:pt x="0" y="76"/>
                    </a:cubicBezTo>
                    <a:cubicBezTo>
                      <a:pt x="0" y="76"/>
                      <a:pt x="0" y="74"/>
                      <a:pt x="5" y="69"/>
                    </a:cubicBezTo>
                    <a:cubicBezTo>
                      <a:pt x="5" y="69"/>
                      <a:pt x="9" y="65"/>
                      <a:pt x="13" y="63"/>
                    </a:cubicBezTo>
                    <a:cubicBezTo>
                      <a:pt x="13" y="63"/>
                      <a:pt x="22" y="57"/>
                      <a:pt x="28" y="55"/>
                    </a:cubicBezTo>
                    <a:cubicBezTo>
                      <a:pt x="28" y="55"/>
                      <a:pt x="30" y="53"/>
                      <a:pt x="33" y="51"/>
                    </a:cubicBezTo>
                    <a:cubicBezTo>
                      <a:pt x="33" y="60"/>
                      <a:pt x="33" y="60"/>
                      <a:pt x="33" y="60"/>
                    </a:cubicBezTo>
                    <a:cubicBezTo>
                      <a:pt x="31" y="62"/>
                      <a:pt x="30" y="63"/>
                      <a:pt x="30" y="63"/>
                    </a:cubicBezTo>
                    <a:cubicBezTo>
                      <a:pt x="26" y="62"/>
                      <a:pt x="22" y="65"/>
                      <a:pt x="22" y="65"/>
                    </a:cubicBezTo>
                    <a:cubicBezTo>
                      <a:pt x="17" y="67"/>
                      <a:pt x="18" y="69"/>
                      <a:pt x="18" y="69"/>
                    </a:cubicBezTo>
                    <a:cubicBezTo>
                      <a:pt x="17" y="72"/>
                      <a:pt x="14" y="78"/>
                      <a:pt x="14" y="78"/>
                    </a:cubicBezTo>
                    <a:cubicBezTo>
                      <a:pt x="13" y="79"/>
                      <a:pt x="12" y="84"/>
                      <a:pt x="12" y="86"/>
                    </a:cubicBezTo>
                    <a:cubicBezTo>
                      <a:pt x="12" y="86"/>
                      <a:pt x="14" y="92"/>
                      <a:pt x="14" y="92"/>
                    </a:cubicBezTo>
                    <a:cubicBezTo>
                      <a:pt x="16" y="97"/>
                      <a:pt x="26" y="106"/>
                      <a:pt x="26" y="106"/>
                    </a:cubicBezTo>
                    <a:cubicBezTo>
                      <a:pt x="28" y="107"/>
                      <a:pt x="30" y="108"/>
                      <a:pt x="33" y="108"/>
                    </a:cubicBezTo>
                    <a:cubicBezTo>
                      <a:pt x="33" y="115"/>
                      <a:pt x="33" y="115"/>
                      <a:pt x="33" y="115"/>
                    </a:cubicBezTo>
                    <a:cubicBezTo>
                      <a:pt x="31" y="113"/>
                      <a:pt x="29" y="111"/>
                      <a:pt x="27" y="111"/>
                    </a:cubicBezTo>
                    <a:cubicBezTo>
                      <a:pt x="27" y="111"/>
                      <a:pt x="17" y="102"/>
                      <a:pt x="13" y="98"/>
                    </a:cubicBezTo>
                    <a:cubicBezTo>
                      <a:pt x="13" y="98"/>
                      <a:pt x="7" y="92"/>
                      <a:pt x="7" y="87"/>
                    </a:cubicBezTo>
                    <a:cubicBezTo>
                      <a:pt x="7" y="87"/>
                      <a:pt x="6" y="82"/>
                      <a:pt x="3"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6" name="Freeform 18"/>
              <p:cNvSpPr/>
              <p:nvPr/>
            </p:nvSpPr>
            <p:spPr bwMode="auto">
              <a:xfrm>
                <a:off x="3397" y="1954"/>
                <a:ext cx="212" cy="261"/>
              </a:xfrm>
              <a:custGeom>
                <a:avLst/>
                <a:gdLst>
                  <a:gd name="T0" fmla="*/ 92 w 111"/>
                  <a:gd name="T1" fmla="*/ 4 h 135"/>
                  <a:gd name="T2" fmla="*/ 108 w 111"/>
                  <a:gd name="T3" fmla="*/ 13 h 135"/>
                  <a:gd name="T4" fmla="*/ 106 w 111"/>
                  <a:gd name="T5" fmla="*/ 20 h 135"/>
                  <a:gd name="T6" fmla="*/ 98 w 111"/>
                  <a:gd name="T7" fmla="*/ 25 h 135"/>
                  <a:gd name="T8" fmla="*/ 93 w 111"/>
                  <a:gd name="T9" fmla="*/ 28 h 135"/>
                  <a:gd name="T10" fmla="*/ 68 w 111"/>
                  <a:gd name="T11" fmla="*/ 65 h 135"/>
                  <a:gd name="T12" fmla="*/ 48 w 111"/>
                  <a:gd name="T13" fmla="*/ 97 h 135"/>
                  <a:gd name="T14" fmla="*/ 27 w 111"/>
                  <a:gd name="T15" fmla="*/ 124 h 135"/>
                  <a:gd name="T16" fmla="*/ 23 w 111"/>
                  <a:gd name="T17" fmla="*/ 128 h 135"/>
                  <a:gd name="T18" fmla="*/ 20 w 111"/>
                  <a:gd name="T19" fmla="*/ 132 h 135"/>
                  <a:gd name="T20" fmla="*/ 13 w 111"/>
                  <a:gd name="T21" fmla="*/ 135 h 135"/>
                  <a:gd name="T22" fmla="*/ 8 w 111"/>
                  <a:gd name="T23" fmla="*/ 134 h 135"/>
                  <a:gd name="T24" fmla="*/ 3 w 111"/>
                  <a:gd name="T25" fmla="*/ 134 h 135"/>
                  <a:gd name="T26" fmla="*/ 4 w 111"/>
                  <a:gd name="T27" fmla="*/ 132 h 135"/>
                  <a:gd name="T28" fmla="*/ 6 w 111"/>
                  <a:gd name="T29" fmla="*/ 130 h 135"/>
                  <a:gd name="T30" fmla="*/ 8 w 111"/>
                  <a:gd name="T31" fmla="*/ 129 h 135"/>
                  <a:gd name="T32" fmla="*/ 9 w 111"/>
                  <a:gd name="T33" fmla="*/ 128 h 135"/>
                  <a:gd name="T34" fmla="*/ 11 w 111"/>
                  <a:gd name="T35" fmla="*/ 125 h 135"/>
                  <a:gd name="T36" fmla="*/ 13 w 111"/>
                  <a:gd name="T37" fmla="*/ 123 h 135"/>
                  <a:gd name="T38" fmla="*/ 31 w 111"/>
                  <a:gd name="T39" fmla="*/ 102 h 135"/>
                  <a:gd name="T40" fmla="*/ 48 w 111"/>
                  <a:gd name="T41" fmla="*/ 77 h 135"/>
                  <a:gd name="T42" fmla="*/ 58 w 111"/>
                  <a:gd name="T43" fmla="*/ 61 h 135"/>
                  <a:gd name="T44" fmla="*/ 78 w 111"/>
                  <a:gd name="T45" fmla="*/ 28 h 135"/>
                  <a:gd name="T46" fmla="*/ 58 w 111"/>
                  <a:gd name="T47" fmla="*/ 17 h 135"/>
                  <a:gd name="T48" fmla="*/ 61 w 111"/>
                  <a:gd name="T49" fmla="*/ 16 h 135"/>
                  <a:gd name="T50" fmla="*/ 81 w 111"/>
                  <a:gd name="T51" fmla="*/ 13 h 135"/>
                  <a:gd name="T52" fmla="*/ 92 w 111"/>
                  <a:gd name="T53"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35">
                    <a:moveTo>
                      <a:pt x="92" y="4"/>
                    </a:moveTo>
                    <a:cubicBezTo>
                      <a:pt x="92" y="4"/>
                      <a:pt x="100" y="0"/>
                      <a:pt x="108" y="13"/>
                    </a:cubicBezTo>
                    <a:cubicBezTo>
                      <a:pt x="108" y="13"/>
                      <a:pt x="111" y="20"/>
                      <a:pt x="106" y="20"/>
                    </a:cubicBezTo>
                    <a:cubicBezTo>
                      <a:pt x="106" y="20"/>
                      <a:pt x="102" y="21"/>
                      <a:pt x="98" y="25"/>
                    </a:cubicBezTo>
                    <a:cubicBezTo>
                      <a:pt x="97" y="25"/>
                      <a:pt x="94" y="25"/>
                      <a:pt x="93" y="28"/>
                    </a:cubicBezTo>
                    <a:cubicBezTo>
                      <a:pt x="93" y="28"/>
                      <a:pt x="85" y="42"/>
                      <a:pt x="68" y="65"/>
                    </a:cubicBezTo>
                    <a:cubicBezTo>
                      <a:pt x="68" y="65"/>
                      <a:pt x="59" y="77"/>
                      <a:pt x="48" y="97"/>
                    </a:cubicBezTo>
                    <a:cubicBezTo>
                      <a:pt x="48" y="97"/>
                      <a:pt x="40" y="113"/>
                      <a:pt x="27" y="124"/>
                    </a:cubicBezTo>
                    <a:cubicBezTo>
                      <a:pt x="27" y="124"/>
                      <a:pt x="23" y="127"/>
                      <a:pt x="23" y="128"/>
                    </a:cubicBezTo>
                    <a:cubicBezTo>
                      <a:pt x="23" y="128"/>
                      <a:pt x="22" y="130"/>
                      <a:pt x="20" y="132"/>
                    </a:cubicBezTo>
                    <a:cubicBezTo>
                      <a:pt x="20" y="132"/>
                      <a:pt x="17" y="135"/>
                      <a:pt x="13" y="135"/>
                    </a:cubicBezTo>
                    <a:cubicBezTo>
                      <a:pt x="13" y="135"/>
                      <a:pt x="10" y="134"/>
                      <a:pt x="8" y="134"/>
                    </a:cubicBezTo>
                    <a:cubicBezTo>
                      <a:pt x="8" y="134"/>
                      <a:pt x="5" y="134"/>
                      <a:pt x="3" y="134"/>
                    </a:cubicBezTo>
                    <a:cubicBezTo>
                      <a:pt x="3" y="134"/>
                      <a:pt x="0" y="135"/>
                      <a:pt x="4" y="132"/>
                    </a:cubicBezTo>
                    <a:cubicBezTo>
                      <a:pt x="4" y="132"/>
                      <a:pt x="4" y="131"/>
                      <a:pt x="6" y="130"/>
                    </a:cubicBezTo>
                    <a:cubicBezTo>
                      <a:pt x="6" y="130"/>
                      <a:pt x="7" y="130"/>
                      <a:pt x="8" y="129"/>
                    </a:cubicBezTo>
                    <a:cubicBezTo>
                      <a:pt x="8" y="129"/>
                      <a:pt x="7" y="128"/>
                      <a:pt x="9" y="128"/>
                    </a:cubicBezTo>
                    <a:cubicBezTo>
                      <a:pt x="9" y="128"/>
                      <a:pt x="11" y="129"/>
                      <a:pt x="11" y="125"/>
                    </a:cubicBezTo>
                    <a:cubicBezTo>
                      <a:pt x="11" y="125"/>
                      <a:pt x="11" y="124"/>
                      <a:pt x="13" y="123"/>
                    </a:cubicBezTo>
                    <a:cubicBezTo>
                      <a:pt x="13" y="123"/>
                      <a:pt x="19" y="118"/>
                      <a:pt x="31" y="102"/>
                    </a:cubicBezTo>
                    <a:cubicBezTo>
                      <a:pt x="31" y="102"/>
                      <a:pt x="42" y="89"/>
                      <a:pt x="48" y="77"/>
                    </a:cubicBezTo>
                    <a:cubicBezTo>
                      <a:pt x="48" y="77"/>
                      <a:pt x="53" y="69"/>
                      <a:pt x="58" y="61"/>
                    </a:cubicBezTo>
                    <a:cubicBezTo>
                      <a:pt x="58" y="61"/>
                      <a:pt x="75" y="34"/>
                      <a:pt x="78" y="28"/>
                    </a:cubicBezTo>
                    <a:cubicBezTo>
                      <a:pt x="78" y="28"/>
                      <a:pt x="59" y="25"/>
                      <a:pt x="58" y="17"/>
                    </a:cubicBezTo>
                    <a:cubicBezTo>
                      <a:pt x="58" y="17"/>
                      <a:pt x="58" y="14"/>
                      <a:pt x="61" y="16"/>
                    </a:cubicBezTo>
                    <a:cubicBezTo>
                      <a:pt x="61" y="16"/>
                      <a:pt x="70" y="20"/>
                      <a:pt x="81" y="13"/>
                    </a:cubicBezTo>
                    <a:cubicBezTo>
                      <a:pt x="81" y="13"/>
                      <a:pt x="87" y="11"/>
                      <a:pt x="9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29" name="Freeform 19"/>
              <p:cNvSpPr/>
              <p:nvPr/>
            </p:nvSpPr>
            <p:spPr bwMode="auto">
              <a:xfrm>
                <a:off x="3508" y="2093"/>
                <a:ext cx="158" cy="118"/>
              </a:xfrm>
              <a:custGeom>
                <a:avLst/>
                <a:gdLst>
                  <a:gd name="T0" fmla="*/ 11 w 83"/>
                  <a:gd name="T1" fmla="*/ 29 h 61"/>
                  <a:gd name="T2" fmla="*/ 4 w 83"/>
                  <a:gd name="T3" fmla="*/ 21 h 61"/>
                  <a:gd name="T4" fmla="*/ 20 w 83"/>
                  <a:gd name="T5" fmla="*/ 27 h 61"/>
                  <a:gd name="T6" fmla="*/ 23 w 83"/>
                  <a:gd name="T7" fmla="*/ 33 h 61"/>
                  <a:gd name="T8" fmla="*/ 33 w 83"/>
                  <a:gd name="T9" fmla="*/ 46 h 61"/>
                  <a:gd name="T10" fmla="*/ 34 w 83"/>
                  <a:gd name="T11" fmla="*/ 44 h 61"/>
                  <a:gd name="T12" fmla="*/ 34 w 83"/>
                  <a:gd name="T13" fmla="*/ 39 h 61"/>
                  <a:gd name="T14" fmla="*/ 38 w 83"/>
                  <a:gd name="T15" fmla="*/ 36 h 61"/>
                  <a:gd name="T16" fmla="*/ 40 w 83"/>
                  <a:gd name="T17" fmla="*/ 35 h 61"/>
                  <a:gd name="T18" fmla="*/ 47 w 83"/>
                  <a:gd name="T19" fmla="*/ 26 h 61"/>
                  <a:gd name="T20" fmla="*/ 47 w 83"/>
                  <a:gd name="T21" fmla="*/ 19 h 61"/>
                  <a:gd name="T22" fmla="*/ 37 w 83"/>
                  <a:gd name="T23" fmla="*/ 13 h 61"/>
                  <a:gd name="T24" fmla="*/ 35 w 83"/>
                  <a:gd name="T25" fmla="*/ 11 h 61"/>
                  <a:gd name="T26" fmla="*/ 42 w 83"/>
                  <a:gd name="T27" fmla="*/ 10 h 61"/>
                  <a:gd name="T28" fmla="*/ 55 w 83"/>
                  <a:gd name="T29" fmla="*/ 4 h 61"/>
                  <a:gd name="T30" fmla="*/ 59 w 83"/>
                  <a:gd name="T31" fmla="*/ 1 h 61"/>
                  <a:gd name="T32" fmla="*/ 68 w 83"/>
                  <a:gd name="T33" fmla="*/ 3 h 61"/>
                  <a:gd name="T34" fmla="*/ 81 w 83"/>
                  <a:gd name="T35" fmla="*/ 15 h 61"/>
                  <a:gd name="T36" fmla="*/ 82 w 83"/>
                  <a:gd name="T37" fmla="*/ 18 h 61"/>
                  <a:gd name="T38" fmla="*/ 78 w 83"/>
                  <a:gd name="T39" fmla="*/ 23 h 61"/>
                  <a:gd name="T40" fmla="*/ 66 w 83"/>
                  <a:gd name="T41" fmla="*/ 34 h 61"/>
                  <a:gd name="T42" fmla="*/ 64 w 83"/>
                  <a:gd name="T43" fmla="*/ 46 h 61"/>
                  <a:gd name="T44" fmla="*/ 62 w 83"/>
                  <a:gd name="T45" fmla="*/ 53 h 61"/>
                  <a:gd name="T46" fmla="*/ 55 w 83"/>
                  <a:gd name="T47" fmla="*/ 55 h 61"/>
                  <a:gd name="T48" fmla="*/ 46 w 83"/>
                  <a:gd name="T49" fmla="*/ 59 h 61"/>
                  <a:gd name="T50" fmla="*/ 43 w 83"/>
                  <a:gd name="T51" fmla="*/ 59 h 61"/>
                  <a:gd name="T52" fmla="*/ 40 w 83"/>
                  <a:gd name="T53" fmla="*/ 58 h 61"/>
                  <a:gd name="T54" fmla="*/ 38 w 83"/>
                  <a:gd name="T55" fmla="*/ 55 h 61"/>
                  <a:gd name="T56" fmla="*/ 33 w 83"/>
                  <a:gd name="T57" fmla="*/ 51 h 61"/>
                  <a:gd name="T58" fmla="*/ 29 w 83"/>
                  <a:gd name="T59" fmla="*/ 49 h 61"/>
                  <a:gd name="T60" fmla="*/ 20 w 83"/>
                  <a:gd name="T61" fmla="*/ 35 h 61"/>
                  <a:gd name="T62" fmla="*/ 11 w 83"/>
                  <a:gd name="T63"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61">
                    <a:moveTo>
                      <a:pt x="11" y="29"/>
                    </a:moveTo>
                    <a:cubicBezTo>
                      <a:pt x="11" y="29"/>
                      <a:pt x="0" y="23"/>
                      <a:pt x="4" y="21"/>
                    </a:cubicBezTo>
                    <a:cubicBezTo>
                      <a:pt x="4" y="21"/>
                      <a:pt x="12" y="18"/>
                      <a:pt x="20" y="27"/>
                    </a:cubicBezTo>
                    <a:cubicBezTo>
                      <a:pt x="20" y="27"/>
                      <a:pt x="21" y="30"/>
                      <a:pt x="23" y="33"/>
                    </a:cubicBezTo>
                    <a:cubicBezTo>
                      <a:pt x="23" y="33"/>
                      <a:pt x="24" y="36"/>
                      <a:pt x="33" y="46"/>
                    </a:cubicBezTo>
                    <a:cubicBezTo>
                      <a:pt x="33" y="46"/>
                      <a:pt x="34" y="47"/>
                      <a:pt x="34" y="44"/>
                    </a:cubicBezTo>
                    <a:cubicBezTo>
                      <a:pt x="34" y="39"/>
                      <a:pt x="34" y="39"/>
                      <a:pt x="34" y="39"/>
                    </a:cubicBezTo>
                    <a:cubicBezTo>
                      <a:pt x="34" y="39"/>
                      <a:pt x="36" y="35"/>
                      <a:pt x="38" y="36"/>
                    </a:cubicBezTo>
                    <a:cubicBezTo>
                      <a:pt x="38" y="36"/>
                      <a:pt x="39" y="37"/>
                      <a:pt x="40" y="35"/>
                    </a:cubicBezTo>
                    <a:cubicBezTo>
                      <a:pt x="40" y="35"/>
                      <a:pt x="45" y="31"/>
                      <a:pt x="47" y="26"/>
                    </a:cubicBezTo>
                    <a:cubicBezTo>
                      <a:pt x="47" y="26"/>
                      <a:pt x="50" y="21"/>
                      <a:pt x="47" y="19"/>
                    </a:cubicBezTo>
                    <a:cubicBezTo>
                      <a:pt x="47" y="19"/>
                      <a:pt x="40" y="15"/>
                      <a:pt x="37" y="13"/>
                    </a:cubicBezTo>
                    <a:cubicBezTo>
                      <a:pt x="37" y="13"/>
                      <a:pt x="33" y="12"/>
                      <a:pt x="35" y="11"/>
                    </a:cubicBezTo>
                    <a:cubicBezTo>
                      <a:pt x="35" y="11"/>
                      <a:pt x="37" y="10"/>
                      <a:pt x="42" y="10"/>
                    </a:cubicBezTo>
                    <a:cubicBezTo>
                      <a:pt x="42" y="10"/>
                      <a:pt x="53" y="8"/>
                      <a:pt x="55" y="4"/>
                    </a:cubicBezTo>
                    <a:cubicBezTo>
                      <a:pt x="55" y="4"/>
                      <a:pt x="56" y="0"/>
                      <a:pt x="59" y="1"/>
                    </a:cubicBezTo>
                    <a:cubicBezTo>
                      <a:pt x="59" y="1"/>
                      <a:pt x="65" y="4"/>
                      <a:pt x="68" y="3"/>
                    </a:cubicBezTo>
                    <a:cubicBezTo>
                      <a:pt x="68" y="3"/>
                      <a:pt x="79" y="3"/>
                      <a:pt x="81" y="15"/>
                    </a:cubicBezTo>
                    <a:cubicBezTo>
                      <a:pt x="81" y="15"/>
                      <a:pt x="81" y="17"/>
                      <a:pt x="82" y="18"/>
                    </a:cubicBezTo>
                    <a:cubicBezTo>
                      <a:pt x="82" y="18"/>
                      <a:pt x="83" y="22"/>
                      <a:pt x="78" y="23"/>
                    </a:cubicBezTo>
                    <a:cubicBezTo>
                      <a:pt x="78" y="23"/>
                      <a:pt x="68" y="30"/>
                      <a:pt x="66" y="34"/>
                    </a:cubicBezTo>
                    <a:cubicBezTo>
                      <a:pt x="66" y="34"/>
                      <a:pt x="62" y="42"/>
                      <a:pt x="64" y="46"/>
                    </a:cubicBezTo>
                    <a:cubicBezTo>
                      <a:pt x="64" y="46"/>
                      <a:pt x="66" y="51"/>
                      <a:pt x="62" y="53"/>
                    </a:cubicBezTo>
                    <a:cubicBezTo>
                      <a:pt x="62" y="53"/>
                      <a:pt x="59" y="55"/>
                      <a:pt x="55" y="55"/>
                    </a:cubicBezTo>
                    <a:cubicBezTo>
                      <a:pt x="55" y="55"/>
                      <a:pt x="50" y="54"/>
                      <a:pt x="46" y="59"/>
                    </a:cubicBezTo>
                    <a:cubicBezTo>
                      <a:pt x="46" y="59"/>
                      <a:pt x="46" y="61"/>
                      <a:pt x="43" y="59"/>
                    </a:cubicBezTo>
                    <a:cubicBezTo>
                      <a:pt x="43" y="59"/>
                      <a:pt x="43" y="58"/>
                      <a:pt x="40" y="58"/>
                    </a:cubicBezTo>
                    <a:cubicBezTo>
                      <a:pt x="40" y="58"/>
                      <a:pt x="38" y="58"/>
                      <a:pt x="38" y="55"/>
                    </a:cubicBezTo>
                    <a:cubicBezTo>
                      <a:pt x="38" y="55"/>
                      <a:pt x="37" y="52"/>
                      <a:pt x="33" y="51"/>
                    </a:cubicBezTo>
                    <a:cubicBezTo>
                      <a:pt x="33" y="51"/>
                      <a:pt x="31" y="52"/>
                      <a:pt x="29" y="49"/>
                    </a:cubicBezTo>
                    <a:cubicBezTo>
                      <a:pt x="29" y="49"/>
                      <a:pt x="23" y="39"/>
                      <a:pt x="20" y="35"/>
                    </a:cubicBezTo>
                    <a:cubicBezTo>
                      <a:pt x="20" y="35"/>
                      <a:pt x="16" y="30"/>
                      <a:pt x="1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0" name="Freeform 20"/>
              <p:cNvSpPr/>
              <p:nvPr/>
            </p:nvSpPr>
            <p:spPr bwMode="auto">
              <a:xfrm>
                <a:off x="4556" y="2116"/>
                <a:ext cx="19" cy="97"/>
              </a:xfrm>
              <a:custGeom>
                <a:avLst/>
                <a:gdLst>
                  <a:gd name="T0" fmla="*/ 10 w 10"/>
                  <a:gd name="T1" fmla="*/ 50 h 50"/>
                  <a:gd name="T2" fmla="*/ 6 w 10"/>
                  <a:gd name="T3" fmla="*/ 50 h 50"/>
                  <a:gd name="T4" fmla="*/ 0 w 10"/>
                  <a:gd name="T5" fmla="*/ 25 h 50"/>
                  <a:gd name="T6" fmla="*/ 6 w 10"/>
                  <a:gd name="T7" fmla="*/ 0 h 50"/>
                  <a:gd name="T8" fmla="*/ 10 w 10"/>
                  <a:gd name="T9" fmla="*/ 0 h 50"/>
                  <a:gd name="T10" fmla="*/ 4 w 10"/>
                  <a:gd name="T11" fmla="*/ 25 h 50"/>
                  <a:gd name="T12" fmla="*/ 10 w 10"/>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10" y="50"/>
                    </a:moveTo>
                    <a:cubicBezTo>
                      <a:pt x="6" y="50"/>
                      <a:pt x="6" y="50"/>
                      <a:pt x="6" y="50"/>
                    </a:cubicBezTo>
                    <a:cubicBezTo>
                      <a:pt x="2" y="43"/>
                      <a:pt x="0" y="35"/>
                      <a:pt x="0" y="25"/>
                    </a:cubicBezTo>
                    <a:cubicBezTo>
                      <a:pt x="0" y="15"/>
                      <a:pt x="2" y="7"/>
                      <a:pt x="6" y="0"/>
                    </a:cubicBezTo>
                    <a:cubicBezTo>
                      <a:pt x="10" y="0"/>
                      <a:pt x="10" y="0"/>
                      <a:pt x="10" y="0"/>
                    </a:cubicBezTo>
                    <a:cubicBezTo>
                      <a:pt x="6" y="8"/>
                      <a:pt x="4" y="16"/>
                      <a:pt x="4" y="25"/>
                    </a:cubicBezTo>
                    <a:cubicBezTo>
                      <a:pt x="4" y="35"/>
                      <a:pt x="6" y="43"/>
                      <a:pt x="10"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1" name="Freeform 21"/>
              <p:cNvSpPr>
                <a:spLocks noEditPoints="1"/>
              </p:cNvSpPr>
              <p:nvPr/>
            </p:nvSpPr>
            <p:spPr bwMode="auto">
              <a:xfrm>
                <a:off x="4594" y="2116"/>
                <a:ext cx="95" cy="99"/>
              </a:xfrm>
              <a:custGeom>
                <a:avLst/>
                <a:gdLst>
                  <a:gd name="T0" fmla="*/ 15 w 50"/>
                  <a:gd name="T1" fmla="*/ 0 h 51"/>
                  <a:gd name="T2" fmla="*/ 19 w 50"/>
                  <a:gd name="T3" fmla="*/ 3 h 51"/>
                  <a:gd name="T4" fmla="*/ 16 w 50"/>
                  <a:gd name="T5" fmla="*/ 5 h 51"/>
                  <a:gd name="T6" fmla="*/ 14 w 50"/>
                  <a:gd name="T7" fmla="*/ 26 h 51"/>
                  <a:gd name="T8" fmla="*/ 14 w 50"/>
                  <a:gd name="T9" fmla="*/ 30 h 51"/>
                  <a:gd name="T10" fmla="*/ 11 w 50"/>
                  <a:gd name="T11" fmla="*/ 26 h 51"/>
                  <a:gd name="T12" fmla="*/ 8 w 50"/>
                  <a:gd name="T13" fmla="*/ 16 h 51"/>
                  <a:gd name="T14" fmla="*/ 0 w 50"/>
                  <a:gd name="T15" fmla="*/ 18 h 51"/>
                  <a:gd name="T16" fmla="*/ 25 w 50"/>
                  <a:gd name="T17" fmla="*/ 35 h 51"/>
                  <a:gd name="T18" fmla="*/ 24 w 50"/>
                  <a:gd name="T19" fmla="*/ 29 h 51"/>
                  <a:gd name="T20" fmla="*/ 29 w 50"/>
                  <a:gd name="T21" fmla="*/ 29 h 51"/>
                  <a:gd name="T22" fmla="*/ 28 w 50"/>
                  <a:gd name="T23" fmla="*/ 34 h 51"/>
                  <a:gd name="T24" fmla="*/ 46 w 50"/>
                  <a:gd name="T25" fmla="*/ 35 h 51"/>
                  <a:gd name="T26" fmla="*/ 50 w 50"/>
                  <a:gd name="T27" fmla="*/ 38 h 51"/>
                  <a:gd name="T28" fmla="*/ 46 w 50"/>
                  <a:gd name="T29" fmla="*/ 38 h 51"/>
                  <a:gd name="T30" fmla="*/ 28 w 50"/>
                  <a:gd name="T31" fmla="*/ 46 h 51"/>
                  <a:gd name="T32" fmla="*/ 28 w 50"/>
                  <a:gd name="T33" fmla="*/ 51 h 51"/>
                  <a:gd name="T34" fmla="*/ 25 w 50"/>
                  <a:gd name="T35" fmla="*/ 46 h 51"/>
                  <a:gd name="T36" fmla="*/ 6 w 50"/>
                  <a:gd name="T37" fmla="*/ 38 h 51"/>
                  <a:gd name="T38" fmla="*/ 2 w 50"/>
                  <a:gd name="T39" fmla="*/ 35 h 51"/>
                  <a:gd name="T40" fmla="*/ 27 w 50"/>
                  <a:gd name="T41" fmla="*/ 13 h 51"/>
                  <a:gd name="T42" fmla="*/ 27 w 50"/>
                  <a:gd name="T43" fmla="*/ 0 h 51"/>
                  <a:gd name="T44" fmla="*/ 32 w 50"/>
                  <a:gd name="T45" fmla="*/ 1 h 51"/>
                  <a:gd name="T46" fmla="*/ 31 w 50"/>
                  <a:gd name="T47" fmla="*/ 6 h 51"/>
                  <a:gd name="T48" fmla="*/ 44 w 50"/>
                  <a:gd name="T49" fmla="*/ 3 h 51"/>
                  <a:gd name="T50" fmla="*/ 47 w 50"/>
                  <a:gd name="T51" fmla="*/ 7 h 51"/>
                  <a:gd name="T52" fmla="*/ 41 w 50"/>
                  <a:gd name="T53" fmla="*/ 9 h 51"/>
                  <a:gd name="T54" fmla="*/ 31 w 50"/>
                  <a:gd name="T55" fmla="*/ 22 h 51"/>
                  <a:gd name="T56" fmla="*/ 46 w 50"/>
                  <a:gd name="T57" fmla="*/ 22 h 51"/>
                  <a:gd name="T58" fmla="*/ 50 w 50"/>
                  <a:gd name="T59" fmla="*/ 20 h 51"/>
                  <a:gd name="T60" fmla="*/ 49 w 50"/>
                  <a:gd name="T61" fmla="*/ 24 h 51"/>
                  <a:gd name="T62" fmla="*/ 32 w 50"/>
                  <a:gd name="T63" fmla="*/ 29 h 51"/>
                  <a:gd name="T64" fmla="*/ 27 w 50"/>
                  <a:gd name="T65" fmla="*/ 16 h 51"/>
                  <a:gd name="T66" fmla="*/ 18 w 50"/>
                  <a:gd name="T67" fmla="*/ 17 h 51"/>
                  <a:gd name="T68" fmla="*/ 27 w 50"/>
                  <a:gd name="T69" fmla="*/ 1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51">
                    <a:moveTo>
                      <a:pt x="0" y="18"/>
                    </a:moveTo>
                    <a:cubicBezTo>
                      <a:pt x="8" y="13"/>
                      <a:pt x="13" y="6"/>
                      <a:pt x="15" y="0"/>
                    </a:cubicBezTo>
                    <a:cubicBezTo>
                      <a:pt x="19" y="2"/>
                      <a:pt x="19" y="2"/>
                      <a:pt x="19" y="2"/>
                    </a:cubicBezTo>
                    <a:cubicBezTo>
                      <a:pt x="20" y="2"/>
                      <a:pt x="20" y="3"/>
                      <a:pt x="19" y="3"/>
                    </a:cubicBezTo>
                    <a:cubicBezTo>
                      <a:pt x="19" y="3"/>
                      <a:pt x="19" y="3"/>
                      <a:pt x="19" y="3"/>
                    </a:cubicBezTo>
                    <a:cubicBezTo>
                      <a:pt x="18" y="3"/>
                      <a:pt x="17" y="4"/>
                      <a:pt x="16" y="5"/>
                    </a:cubicBezTo>
                    <a:cubicBezTo>
                      <a:pt x="15" y="7"/>
                      <a:pt x="15" y="9"/>
                      <a:pt x="14" y="10"/>
                    </a:cubicBezTo>
                    <a:cubicBezTo>
                      <a:pt x="14" y="26"/>
                      <a:pt x="14" y="26"/>
                      <a:pt x="14" y="26"/>
                    </a:cubicBezTo>
                    <a:cubicBezTo>
                      <a:pt x="14" y="26"/>
                      <a:pt x="14" y="27"/>
                      <a:pt x="14" y="29"/>
                    </a:cubicBezTo>
                    <a:cubicBezTo>
                      <a:pt x="14" y="29"/>
                      <a:pt x="14" y="30"/>
                      <a:pt x="14" y="30"/>
                    </a:cubicBezTo>
                    <a:cubicBezTo>
                      <a:pt x="10" y="30"/>
                      <a:pt x="10" y="30"/>
                      <a:pt x="10" y="30"/>
                    </a:cubicBezTo>
                    <a:cubicBezTo>
                      <a:pt x="10" y="28"/>
                      <a:pt x="11" y="27"/>
                      <a:pt x="11" y="26"/>
                    </a:cubicBezTo>
                    <a:cubicBezTo>
                      <a:pt x="11" y="14"/>
                      <a:pt x="11" y="14"/>
                      <a:pt x="11" y="14"/>
                    </a:cubicBezTo>
                    <a:cubicBezTo>
                      <a:pt x="10" y="14"/>
                      <a:pt x="9" y="15"/>
                      <a:pt x="8" y="16"/>
                    </a:cubicBezTo>
                    <a:cubicBezTo>
                      <a:pt x="7" y="17"/>
                      <a:pt x="6" y="18"/>
                      <a:pt x="3" y="21"/>
                    </a:cubicBezTo>
                    <a:cubicBezTo>
                      <a:pt x="2" y="19"/>
                      <a:pt x="1" y="19"/>
                      <a:pt x="0" y="18"/>
                    </a:cubicBezTo>
                    <a:close/>
                    <a:moveTo>
                      <a:pt x="6" y="35"/>
                    </a:moveTo>
                    <a:cubicBezTo>
                      <a:pt x="25" y="35"/>
                      <a:pt x="25" y="35"/>
                      <a:pt x="25" y="35"/>
                    </a:cubicBezTo>
                    <a:cubicBezTo>
                      <a:pt x="25" y="34"/>
                      <a:pt x="25" y="34"/>
                      <a:pt x="25" y="34"/>
                    </a:cubicBezTo>
                    <a:cubicBezTo>
                      <a:pt x="25" y="33"/>
                      <a:pt x="24" y="31"/>
                      <a:pt x="24" y="29"/>
                    </a:cubicBezTo>
                    <a:cubicBezTo>
                      <a:pt x="29" y="29"/>
                      <a:pt x="29" y="29"/>
                      <a:pt x="29" y="29"/>
                    </a:cubicBezTo>
                    <a:cubicBezTo>
                      <a:pt x="29" y="29"/>
                      <a:pt x="29" y="29"/>
                      <a:pt x="29" y="29"/>
                    </a:cubicBezTo>
                    <a:cubicBezTo>
                      <a:pt x="29" y="30"/>
                      <a:pt x="29" y="30"/>
                      <a:pt x="29" y="30"/>
                    </a:cubicBezTo>
                    <a:cubicBezTo>
                      <a:pt x="28" y="30"/>
                      <a:pt x="28" y="32"/>
                      <a:pt x="28" y="34"/>
                    </a:cubicBezTo>
                    <a:cubicBezTo>
                      <a:pt x="28" y="35"/>
                      <a:pt x="28" y="35"/>
                      <a:pt x="28" y="35"/>
                    </a:cubicBezTo>
                    <a:cubicBezTo>
                      <a:pt x="46" y="35"/>
                      <a:pt x="46" y="35"/>
                      <a:pt x="46" y="35"/>
                    </a:cubicBezTo>
                    <a:cubicBezTo>
                      <a:pt x="47" y="35"/>
                      <a:pt x="48" y="35"/>
                      <a:pt x="50" y="35"/>
                    </a:cubicBezTo>
                    <a:cubicBezTo>
                      <a:pt x="50" y="38"/>
                      <a:pt x="50" y="38"/>
                      <a:pt x="50" y="38"/>
                    </a:cubicBezTo>
                    <a:cubicBezTo>
                      <a:pt x="50" y="38"/>
                      <a:pt x="49" y="38"/>
                      <a:pt x="48" y="38"/>
                    </a:cubicBezTo>
                    <a:cubicBezTo>
                      <a:pt x="48" y="38"/>
                      <a:pt x="47" y="38"/>
                      <a:pt x="46" y="38"/>
                    </a:cubicBezTo>
                    <a:cubicBezTo>
                      <a:pt x="28" y="38"/>
                      <a:pt x="28" y="38"/>
                      <a:pt x="28" y="38"/>
                    </a:cubicBezTo>
                    <a:cubicBezTo>
                      <a:pt x="28" y="46"/>
                      <a:pt x="28" y="46"/>
                      <a:pt x="28" y="46"/>
                    </a:cubicBezTo>
                    <a:cubicBezTo>
                      <a:pt x="28" y="47"/>
                      <a:pt x="28" y="48"/>
                      <a:pt x="28" y="49"/>
                    </a:cubicBezTo>
                    <a:cubicBezTo>
                      <a:pt x="28" y="50"/>
                      <a:pt x="28" y="50"/>
                      <a:pt x="28" y="51"/>
                    </a:cubicBezTo>
                    <a:cubicBezTo>
                      <a:pt x="24" y="51"/>
                      <a:pt x="24" y="51"/>
                      <a:pt x="24" y="51"/>
                    </a:cubicBezTo>
                    <a:cubicBezTo>
                      <a:pt x="24" y="48"/>
                      <a:pt x="25" y="47"/>
                      <a:pt x="25" y="46"/>
                    </a:cubicBezTo>
                    <a:cubicBezTo>
                      <a:pt x="25" y="38"/>
                      <a:pt x="25" y="38"/>
                      <a:pt x="25" y="38"/>
                    </a:cubicBezTo>
                    <a:cubicBezTo>
                      <a:pt x="6" y="38"/>
                      <a:pt x="6" y="38"/>
                      <a:pt x="6" y="38"/>
                    </a:cubicBezTo>
                    <a:cubicBezTo>
                      <a:pt x="5" y="38"/>
                      <a:pt x="3" y="38"/>
                      <a:pt x="2" y="38"/>
                    </a:cubicBezTo>
                    <a:cubicBezTo>
                      <a:pt x="2" y="35"/>
                      <a:pt x="2" y="35"/>
                      <a:pt x="2" y="35"/>
                    </a:cubicBezTo>
                    <a:cubicBezTo>
                      <a:pt x="3" y="35"/>
                      <a:pt x="4" y="35"/>
                      <a:pt x="6" y="35"/>
                    </a:cubicBezTo>
                    <a:close/>
                    <a:moveTo>
                      <a:pt x="27" y="13"/>
                    </a:moveTo>
                    <a:cubicBezTo>
                      <a:pt x="27" y="5"/>
                      <a:pt x="27" y="5"/>
                      <a:pt x="27" y="5"/>
                    </a:cubicBezTo>
                    <a:cubicBezTo>
                      <a:pt x="27" y="5"/>
                      <a:pt x="27" y="3"/>
                      <a:pt x="27" y="0"/>
                    </a:cubicBezTo>
                    <a:cubicBezTo>
                      <a:pt x="31" y="1"/>
                      <a:pt x="31" y="1"/>
                      <a:pt x="31" y="1"/>
                    </a:cubicBezTo>
                    <a:cubicBezTo>
                      <a:pt x="32" y="1"/>
                      <a:pt x="32" y="1"/>
                      <a:pt x="32" y="1"/>
                    </a:cubicBezTo>
                    <a:cubicBezTo>
                      <a:pt x="31" y="2"/>
                      <a:pt x="31" y="2"/>
                      <a:pt x="31" y="2"/>
                    </a:cubicBezTo>
                    <a:cubicBezTo>
                      <a:pt x="31" y="2"/>
                      <a:pt x="31" y="3"/>
                      <a:pt x="31" y="6"/>
                    </a:cubicBezTo>
                    <a:cubicBezTo>
                      <a:pt x="31" y="12"/>
                      <a:pt x="31" y="12"/>
                      <a:pt x="31" y="12"/>
                    </a:cubicBezTo>
                    <a:cubicBezTo>
                      <a:pt x="36" y="9"/>
                      <a:pt x="40" y="6"/>
                      <a:pt x="44" y="3"/>
                    </a:cubicBezTo>
                    <a:cubicBezTo>
                      <a:pt x="47" y="7"/>
                      <a:pt x="47" y="7"/>
                      <a:pt x="47" y="7"/>
                    </a:cubicBezTo>
                    <a:cubicBezTo>
                      <a:pt x="47" y="7"/>
                      <a:pt x="47" y="7"/>
                      <a:pt x="47" y="7"/>
                    </a:cubicBezTo>
                    <a:cubicBezTo>
                      <a:pt x="47" y="8"/>
                      <a:pt x="46" y="8"/>
                      <a:pt x="46" y="8"/>
                    </a:cubicBezTo>
                    <a:cubicBezTo>
                      <a:pt x="44" y="8"/>
                      <a:pt x="42" y="9"/>
                      <a:pt x="41" y="9"/>
                    </a:cubicBezTo>
                    <a:cubicBezTo>
                      <a:pt x="39" y="11"/>
                      <a:pt x="36" y="13"/>
                      <a:pt x="31" y="15"/>
                    </a:cubicBezTo>
                    <a:cubicBezTo>
                      <a:pt x="31" y="22"/>
                      <a:pt x="31" y="22"/>
                      <a:pt x="31" y="22"/>
                    </a:cubicBezTo>
                    <a:cubicBezTo>
                      <a:pt x="30" y="25"/>
                      <a:pt x="32" y="26"/>
                      <a:pt x="38" y="26"/>
                    </a:cubicBezTo>
                    <a:cubicBezTo>
                      <a:pt x="43" y="26"/>
                      <a:pt x="46" y="25"/>
                      <a:pt x="46" y="22"/>
                    </a:cubicBezTo>
                    <a:cubicBezTo>
                      <a:pt x="46" y="21"/>
                      <a:pt x="46" y="20"/>
                      <a:pt x="46" y="19"/>
                    </a:cubicBezTo>
                    <a:cubicBezTo>
                      <a:pt x="48" y="20"/>
                      <a:pt x="49" y="20"/>
                      <a:pt x="50" y="20"/>
                    </a:cubicBezTo>
                    <a:cubicBezTo>
                      <a:pt x="50" y="21"/>
                      <a:pt x="50" y="21"/>
                      <a:pt x="50" y="21"/>
                    </a:cubicBezTo>
                    <a:cubicBezTo>
                      <a:pt x="50" y="22"/>
                      <a:pt x="50" y="23"/>
                      <a:pt x="49" y="24"/>
                    </a:cubicBezTo>
                    <a:cubicBezTo>
                      <a:pt x="48" y="27"/>
                      <a:pt x="45" y="29"/>
                      <a:pt x="40" y="29"/>
                    </a:cubicBezTo>
                    <a:cubicBezTo>
                      <a:pt x="35" y="29"/>
                      <a:pt x="33" y="29"/>
                      <a:pt x="32" y="29"/>
                    </a:cubicBezTo>
                    <a:cubicBezTo>
                      <a:pt x="29" y="28"/>
                      <a:pt x="27" y="27"/>
                      <a:pt x="27" y="24"/>
                    </a:cubicBezTo>
                    <a:cubicBezTo>
                      <a:pt x="27" y="16"/>
                      <a:pt x="27" y="16"/>
                      <a:pt x="27" y="16"/>
                    </a:cubicBezTo>
                    <a:cubicBezTo>
                      <a:pt x="25" y="17"/>
                      <a:pt x="22" y="18"/>
                      <a:pt x="20" y="19"/>
                    </a:cubicBezTo>
                    <a:cubicBezTo>
                      <a:pt x="19" y="19"/>
                      <a:pt x="18" y="18"/>
                      <a:pt x="18" y="17"/>
                    </a:cubicBezTo>
                    <a:cubicBezTo>
                      <a:pt x="17" y="17"/>
                      <a:pt x="17" y="16"/>
                      <a:pt x="17" y="16"/>
                    </a:cubicBezTo>
                    <a:cubicBezTo>
                      <a:pt x="20" y="16"/>
                      <a:pt x="23" y="15"/>
                      <a:pt x="2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2" name="Freeform 22"/>
              <p:cNvSpPr>
                <a:spLocks noEditPoints="1"/>
              </p:cNvSpPr>
              <p:nvPr/>
            </p:nvSpPr>
            <p:spPr bwMode="auto">
              <a:xfrm>
                <a:off x="4703" y="2115"/>
                <a:ext cx="93" cy="100"/>
              </a:xfrm>
              <a:custGeom>
                <a:avLst/>
                <a:gdLst>
                  <a:gd name="T0" fmla="*/ 19 w 49"/>
                  <a:gd name="T1" fmla="*/ 0 h 52"/>
                  <a:gd name="T2" fmla="*/ 22 w 49"/>
                  <a:gd name="T3" fmla="*/ 1 h 52"/>
                  <a:gd name="T4" fmla="*/ 23 w 49"/>
                  <a:gd name="T5" fmla="*/ 1 h 52"/>
                  <a:gd name="T6" fmla="*/ 22 w 49"/>
                  <a:gd name="T7" fmla="*/ 2 h 52"/>
                  <a:gd name="T8" fmla="*/ 21 w 49"/>
                  <a:gd name="T9" fmla="*/ 4 h 52"/>
                  <a:gd name="T10" fmla="*/ 20 w 49"/>
                  <a:gd name="T11" fmla="*/ 6 h 52"/>
                  <a:gd name="T12" fmla="*/ 19 w 49"/>
                  <a:gd name="T13" fmla="*/ 9 h 52"/>
                  <a:gd name="T14" fmla="*/ 44 w 49"/>
                  <a:gd name="T15" fmla="*/ 9 h 52"/>
                  <a:gd name="T16" fmla="*/ 47 w 49"/>
                  <a:gd name="T17" fmla="*/ 8 h 52"/>
                  <a:gd name="T18" fmla="*/ 49 w 49"/>
                  <a:gd name="T19" fmla="*/ 8 h 52"/>
                  <a:gd name="T20" fmla="*/ 49 w 49"/>
                  <a:gd name="T21" fmla="*/ 12 h 52"/>
                  <a:gd name="T22" fmla="*/ 47 w 49"/>
                  <a:gd name="T23" fmla="*/ 11 h 52"/>
                  <a:gd name="T24" fmla="*/ 44 w 49"/>
                  <a:gd name="T25" fmla="*/ 11 h 52"/>
                  <a:gd name="T26" fmla="*/ 18 w 49"/>
                  <a:gd name="T27" fmla="*/ 11 h 52"/>
                  <a:gd name="T28" fmla="*/ 11 w 49"/>
                  <a:gd name="T29" fmla="*/ 25 h 52"/>
                  <a:gd name="T30" fmla="*/ 24 w 49"/>
                  <a:gd name="T31" fmla="*/ 25 h 52"/>
                  <a:gd name="T32" fmla="*/ 24 w 49"/>
                  <a:gd name="T33" fmla="*/ 21 h 52"/>
                  <a:gd name="T34" fmla="*/ 24 w 49"/>
                  <a:gd name="T35" fmla="*/ 16 h 52"/>
                  <a:gd name="T36" fmla="*/ 28 w 49"/>
                  <a:gd name="T37" fmla="*/ 16 h 52"/>
                  <a:gd name="T38" fmla="*/ 28 w 49"/>
                  <a:gd name="T39" fmla="*/ 17 h 52"/>
                  <a:gd name="T40" fmla="*/ 28 w 49"/>
                  <a:gd name="T41" fmla="*/ 17 h 52"/>
                  <a:gd name="T42" fmla="*/ 27 w 49"/>
                  <a:gd name="T43" fmla="*/ 21 h 52"/>
                  <a:gd name="T44" fmla="*/ 27 w 49"/>
                  <a:gd name="T45" fmla="*/ 25 h 52"/>
                  <a:gd name="T46" fmla="*/ 39 w 49"/>
                  <a:gd name="T47" fmla="*/ 25 h 52"/>
                  <a:gd name="T48" fmla="*/ 44 w 49"/>
                  <a:gd name="T49" fmla="*/ 25 h 52"/>
                  <a:gd name="T50" fmla="*/ 44 w 49"/>
                  <a:gd name="T51" fmla="*/ 28 h 52"/>
                  <a:gd name="T52" fmla="*/ 39 w 49"/>
                  <a:gd name="T53" fmla="*/ 28 h 52"/>
                  <a:gd name="T54" fmla="*/ 27 w 49"/>
                  <a:gd name="T55" fmla="*/ 28 h 52"/>
                  <a:gd name="T56" fmla="*/ 27 w 49"/>
                  <a:gd name="T57" fmla="*/ 47 h 52"/>
                  <a:gd name="T58" fmla="*/ 19 w 49"/>
                  <a:gd name="T59" fmla="*/ 52 h 52"/>
                  <a:gd name="T60" fmla="*/ 17 w 49"/>
                  <a:gd name="T61" fmla="*/ 47 h 52"/>
                  <a:gd name="T62" fmla="*/ 24 w 49"/>
                  <a:gd name="T63" fmla="*/ 46 h 52"/>
                  <a:gd name="T64" fmla="*/ 24 w 49"/>
                  <a:gd name="T65" fmla="*/ 28 h 52"/>
                  <a:gd name="T66" fmla="*/ 11 w 49"/>
                  <a:gd name="T67" fmla="*/ 28 h 52"/>
                  <a:gd name="T68" fmla="*/ 8 w 49"/>
                  <a:gd name="T69" fmla="*/ 29 h 52"/>
                  <a:gd name="T70" fmla="*/ 6 w 49"/>
                  <a:gd name="T71" fmla="*/ 25 h 52"/>
                  <a:gd name="T72" fmla="*/ 9 w 49"/>
                  <a:gd name="T73" fmla="*/ 22 h 52"/>
                  <a:gd name="T74" fmla="*/ 14 w 49"/>
                  <a:gd name="T75" fmla="*/ 11 h 52"/>
                  <a:gd name="T76" fmla="*/ 4 w 49"/>
                  <a:gd name="T77" fmla="*/ 11 h 52"/>
                  <a:gd name="T78" fmla="*/ 1 w 49"/>
                  <a:gd name="T79" fmla="*/ 11 h 52"/>
                  <a:gd name="T80" fmla="*/ 0 w 49"/>
                  <a:gd name="T81" fmla="*/ 12 h 52"/>
                  <a:gd name="T82" fmla="*/ 0 w 49"/>
                  <a:gd name="T83" fmla="*/ 8 h 52"/>
                  <a:gd name="T84" fmla="*/ 2 w 49"/>
                  <a:gd name="T85" fmla="*/ 8 h 52"/>
                  <a:gd name="T86" fmla="*/ 4 w 49"/>
                  <a:gd name="T87" fmla="*/ 9 h 52"/>
                  <a:gd name="T88" fmla="*/ 15 w 49"/>
                  <a:gd name="T89" fmla="*/ 9 h 52"/>
                  <a:gd name="T90" fmla="*/ 19 w 49"/>
                  <a:gd name="T91" fmla="*/ 0 h 52"/>
                  <a:gd name="T92" fmla="*/ 0 w 49"/>
                  <a:gd name="T93" fmla="*/ 46 h 52"/>
                  <a:gd name="T94" fmla="*/ 14 w 49"/>
                  <a:gd name="T95" fmla="*/ 33 h 52"/>
                  <a:gd name="T96" fmla="*/ 18 w 49"/>
                  <a:gd name="T97" fmla="*/ 36 h 52"/>
                  <a:gd name="T98" fmla="*/ 19 w 49"/>
                  <a:gd name="T99" fmla="*/ 36 h 52"/>
                  <a:gd name="T100" fmla="*/ 18 w 49"/>
                  <a:gd name="T101" fmla="*/ 37 h 52"/>
                  <a:gd name="T102" fmla="*/ 15 w 49"/>
                  <a:gd name="T103" fmla="*/ 39 h 52"/>
                  <a:gd name="T104" fmla="*/ 4 w 49"/>
                  <a:gd name="T105" fmla="*/ 49 h 52"/>
                  <a:gd name="T106" fmla="*/ 0 w 49"/>
                  <a:gd name="T107" fmla="*/ 46 h 52"/>
                  <a:gd name="T108" fmla="*/ 32 w 49"/>
                  <a:gd name="T109" fmla="*/ 37 h 52"/>
                  <a:gd name="T110" fmla="*/ 34 w 49"/>
                  <a:gd name="T111" fmla="*/ 34 h 52"/>
                  <a:gd name="T112" fmla="*/ 48 w 49"/>
                  <a:gd name="T113" fmla="*/ 45 h 52"/>
                  <a:gd name="T114" fmla="*/ 46 w 49"/>
                  <a:gd name="T115" fmla="*/ 48 h 52"/>
                  <a:gd name="T116" fmla="*/ 32 w 49"/>
                  <a:gd name="T1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52">
                    <a:moveTo>
                      <a:pt x="19" y="0"/>
                    </a:moveTo>
                    <a:cubicBezTo>
                      <a:pt x="22" y="1"/>
                      <a:pt x="22" y="1"/>
                      <a:pt x="22" y="1"/>
                    </a:cubicBezTo>
                    <a:cubicBezTo>
                      <a:pt x="23" y="1"/>
                      <a:pt x="23" y="1"/>
                      <a:pt x="23" y="1"/>
                    </a:cubicBezTo>
                    <a:cubicBezTo>
                      <a:pt x="23" y="1"/>
                      <a:pt x="23" y="2"/>
                      <a:pt x="22" y="2"/>
                    </a:cubicBezTo>
                    <a:cubicBezTo>
                      <a:pt x="22" y="2"/>
                      <a:pt x="21" y="3"/>
                      <a:pt x="21" y="4"/>
                    </a:cubicBezTo>
                    <a:cubicBezTo>
                      <a:pt x="21" y="4"/>
                      <a:pt x="20" y="5"/>
                      <a:pt x="20" y="6"/>
                    </a:cubicBezTo>
                    <a:cubicBezTo>
                      <a:pt x="20" y="7"/>
                      <a:pt x="19" y="8"/>
                      <a:pt x="19" y="9"/>
                    </a:cubicBezTo>
                    <a:cubicBezTo>
                      <a:pt x="44" y="9"/>
                      <a:pt x="44" y="9"/>
                      <a:pt x="44" y="9"/>
                    </a:cubicBezTo>
                    <a:cubicBezTo>
                      <a:pt x="45" y="9"/>
                      <a:pt x="46" y="8"/>
                      <a:pt x="47" y="8"/>
                    </a:cubicBezTo>
                    <a:cubicBezTo>
                      <a:pt x="48" y="8"/>
                      <a:pt x="49" y="8"/>
                      <a:pt x="49" y="8"/>
                    </a:cubicBezTo>
                    <a:cubicBezTo>
                      <a:pt x="49" y="12"/>
                      <a:pt x="49" y="12"/>
                      <a:pt x="49" y="12"/>
                    </a:cubicBezTo>
                    <a:cubicBezTo>
                      <a:pt x="49" y="12"/>
                      <a:pt x="48" y="12"/>
                      <a:pt x="47" y="11"/>
                    </a:cubicBezTo>
                    <a:cubicBezTo>
                      <a:pt x="46" y="11"/>
                      <a:pt x="45" y="11"/>
                      <a:pt x="44" y="11"/>
                    </a:cubicBezTo>
                    <a:cubicBezTo>
                      <a:pt x="18" y="11"/>
                      <a:pt x="18" y="11"/>
                      <a:pt x="18" y="11"/>
                    </a:cubicBezTo>
                    <a:cubicBezTo>
                      <a:pt x="16" y="15"/>
                      <a:pt x="14" y="19"/>
                      <a:pt x="11" y="25"/>
                    </a:cubicBezTo>
                    <a:cubicBezTo>
                      <a:pt x="24" y="25"/>
                      <a:pt x="24" y="25"/>
                      <a:pt x="24" y="25"/>
                    </a:cubicBezTo>
                    <a:cubicBezTo>
                      <a:pt x="24" y="21"/>
                      <a:pt x="24" y="21"/>
                      <a:pt x="24" y="21"/>
                    </a:cubicBezTo>
                    <a:cubicBezTo>
                      <a:pt x="24" y="19"/>
                      <a:pt x="24" y="17"/>
                      <a:pt x="24" y="16"/>
                    </a:cubicBezTo>
                    <a:cubicBezTo>
                      <a:pt x="28" y="16"/>
                      <a:pt x="28" y="16"/>
                      <a:pt x="28" y="16"/>
                    </a:cubicBezTo>
                    <a:cubicBezTo>
                      <a:pt x="28" y="16"/>
                      <a:pt x="28" y="16"/>
                      <a:pt x="28" y="17"/>
                    </a:cubicBezTo>
                    <a:cubicBezTo>
                      <a:pt x="28" y="17"/>
                      <a:pt x="28" y="17"/>
                      <a:pt x="28" y="17"/>
                    </a:cubicBezTo>
                    <a:cubicBezTo>
                      <a:pt x="27" y="17"/>
                      <a:pt x="27" y="19"/>
                      <a:pt x="27" y="21"/>
                    </a:cubicBezTo>
                    <a:cubicBezTo>
                      <a:pt x="27" y="25"/>
                      <a:pt x="27" y="25"/>
                      <a:pt x="27" y="25"/>
                    </a:cubicBezTo>
                    <a:cubicBezTo>
                      <a:pt x="39" y="25"/>
                      <a:pt x="39" y="25"/>
                      <a:pt x="39" y="25"/>
                    </a:cubicBezTo>
                    <a:cubicBezTo>
                      <a:pt x="40" y="25"/>
                      <a:pt x="42" y="25"/>
                      <a:pt x="44" y="25"/>
                    </a:cubicBezTo>
                    <a:cubicBezTo>
                      <a:pt x="44" y="28"/>
                      <a:pt x="44" y="28"/>
                      <a:pt x="44" y="28"/>
                    </a:cubicBezTo>
                    <a:cubicBezTo>
                      <a:pt x="42" y="28"/>
                      <a:pt x="41" y="28"/>
                      <a:pt x="39" y="28"/>
                    </a:cubicBezTo>
                    <a:cubicBezTo>
                      <a:pt x="27" y="28"/>
                      <a:pt x="27" y="28"/>
                      <a:pt x="27" y="28"/>
                    </a:cubicBezTo>
                    <a:cubicBezTo>
                      <a:pt x="27" y="47"/>
                      <a:pt x="27" y="47"/>
                      <a:pt x="27" y="47"/>
                    </a:cubicBezTo>
                    <a:cubicBezTo>
                      <a:pt x="28" y="50"/>
                      <a:pt x="25" y="51"/>
                      <a:pt x="19" y="52"/>
                    </a:cubicBezTo>
                    <a:cubicBezTo>
                      <a:pt x="18" y="50"/>
                      <a:pt x="18" y="49"/>
                      <a:pt x="17" y="47"/>
                    </a:cubicBezTo>
                    <a:cubicBezTo>
                      <a:pt x="22" y="48"/>
                      <a:pt x="25" y="48"/>
                      <a:pt x="24" y="46"/>
                    </a:cubicBezTo>
                    <a:cubicBezTo>
                      <a:pt x="24" y="28"/>
                      <a:pt x="24" y="28"/>
                      <a:pt x="24" y="28"/>
                    </a:cubicBezTo>
                    <a:cubicBezTo>
                      <a:pt x="11" y="28"/>
                      <a:pt x="11" y="28"/>
                      <a:pt x="11" y="28"/>
                    </a:cubicBezTo>
                    <a:cubicBezTo>
                      <a:pt x="10" y="28"/>
                      <a:pt x="9" y="28"/>
                      <a:pt x="8" y="29"/>
                    </a:cubicBezTo>
                    <a:cubicBezTo>
                      <a:pt x="6" y="25"/>
                      <a:pt x="6" y="25"/>
                      <a:pt x="6" y="25"/>
                    </a:cubicBezTo>
                    <a:cubicBezTo>
                      <a:pt x="7" y="25"/>
                      <a:pt x="8" y="24"/>
                      <a:pt x="9" y="22"/>
                    </a:cubicBezTo>
                    <a:cubicBezTo>
                      <a:pt x="11" y="19"/>
                      <a:pt x="12" y="16"/>
                      <a:pt x="14" y="11"/>
                    </a:cubicBezTo>
                    <a:cubicBezTo>
                      <a:pt x="4" y="11"/>
                      <a:pt x="4" y="11"/>
                      <a:pt x="4" y="11"/>
                    </a:cubicBezTo>
                    <a:cubicBezTo>
                      <a:pt x="4" y="11"/>
                      <a:pt x="3" y="11"/>
                      <a:pt x="1" y="11"/>
                    </a:cubicBezTo>
                    <a:cubicBezTo>
                      <a:pt x="1" y="12"/>
                      <a:pt x="0" y="12"/>
                      <a:pt x="0" y="12"/>
                    </a:cubicBezTo>
                    <a:cubicBezTo>
                      <a:pt x="0" y="8"/>
                      <a:pt x="0" y="8"/>
                      <a:pt x="0" y="8"/>
                    </a:cubicBezTo>
                    <a:cubicBezTo>
                      <a:pt x="0" y="8"/>
                      <a:pt x="1" y="8"/>
                      <a:pt x="2" y="8"/>
                    </a:cubicBezTo>
                    <a:cubicBezTo>
                      <a:pt x="3" y="8"/>
                      <a:pt x="4" y="9"/>
                      <a:pt x="4" y="9"/>
                    </a:cubicBezTo>
                    <a:cubicBezTo>
                      <a:pt x="15" y="9"/>
                      <a:pt x="15" y="9"/>
                      <a:pt x="15" y="9"/>
                    </a:cubicBezTo>
                    <a:cubicBezTo>
                      <a:pt x="17" y="6"/>
                      <a:pt x="18" y="3"/>
                      <a:pt x="19" y="0"/>
                    </a:cubicBezTo>
                    <a:close/>
                    <a:moveTo>
                      <a:pt x="0" y="46"/>
                    </a:moveTo>
                    <a:cubicBezTo>
                      <a:pt x="6" y="43"/>
                      <a:pt x="11" y="39"/>
                      <a:pt x="14" y="33"/>
                    </a:cubicBezTo>
                    <a:cubicBezTo>
                      <a:pt x="18" y="36"/>
                      <a:pt x="18" y="36"/>
                      <a:pt x="18" y="36"/>
                    </a:cubicBezTo>
                    <a:cubicBezTo>
                      <a:pt x="19" y="36"/>
                      <a:pt x="19" y="36"/>
                      <a:pt x="19" y="36"/>
                    </a:cubicBezTo>
                    <a:cubicBezTo>
                      <a:pt x="19" y="36"/>
                      <a:pt x="18" y="36"/>
                      <a:pt x="18" y="37"/>
                    </a:cubicBezTo>
                    <a:cubicBezTo>
                      <a:pt x="17" y="37"/>
                      <a:pt x="16" y="38"/>
                      <a:pt x="15" y="39"/>
                    </a:cubicBezTo>
                    <a:cubicBezTo>
                      <a:pt x="12" y="42"/>
                      <a:pt x="8" y="46"/>
                      <a:pt x="4" y="49"/>
                    </a:cubicBezTo>
                    <a:cubicBezTo>
                      <a:pt x="3" y="47"/>
                      <a:pt x="2" y="46"/>
                      <a:pt x="0" y="46"/>
                    </a:cubicBezTo>
                    <a:close/>
                    <a:moveTo>
                      <a:pt x="32" y="37"/>
                    </a:moveTo>
                    <a:cubicBezTo>
                      <a:pt x="34" y="34"/>
                      <a:pt x="34" y="34"/>
                      <a:pt x="34" y="34"/>
                    </a:cubicBezTo>
                    <a:cubicBezTo>
                      <a:pt x="39" y="37"/>
                      <a:pt x="44" y="41"/>
                      <a:pt x="48" y="45"/>
                    </a:cubicBezTo>
                    <a:cubicBezTo>
                      <a:pt x="46" y="48"/>
                      <a:pt x="46" y="48"/>
                      <a:pt x="46" y="48"/>
                    </a:cubicBezTo>
                    <a:cubicBezTo>
                      <a:pt x="41" y="44"/>
                      <a:pt x="37" y="40"/>
                      <a:pt x="32"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3" name="Freeform 23"/>
              <p:cNvSpPr/>
              <p:nvPr/>
            </p:nvSpPr>
            <p:spPr bwMode="auto">
              <a:xfrm>
                <a:off x="4821" y="2116"/>
                <a:ext cx="19" cy="97"/>
              </a:xfrm>
              <a:custGeom>
                <a:avLst/>
                <a:gdLst>
                  <a:gd name="T0" fmla="*/ 0 w 10"/>
                  <a:gd name="T1" fmla="*/ 0 h 50"/>
                  <a:gd name="T2" fmla="*/ 4 w 10"/>
                  <a:gd name="T3" fmla="*/ 0 h 50"/>
                  <a:gd name="T4" fmla="*/ 10 w 10"/>
                  <a:gd name="T5" fmla="*/ 25 h 50"/>
                  <a:gd name="T6" fmla="*/ 4 w 10"/>
                  <a:gd name="T7" fmla="*/ 50 h 50"/>
                  <a:gd name="T8" fmla="*/ 0 w 10"/>
                  <a:gd name="T9" fmla="*/ 50 h 50"/>
                  <a:gd name="T10" fmla="*/ 6 w 10"/>
                  <a:gd name="T11" fmla="*/ 25 h 50"/>
                  <a:gd name="T12" fmla="*/ 0 w 10"/>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 h="50">
                    <a:moveTo>
                      <a:pt x="0" y="0"/>
                    </a:moveTo>
                    <a:cubicBezTo>
                      <a:pt x="4" y="0"/>
                      <a:pt x="4" y="0"/>
                      <a:pt x="4" y="0"/>
                    </a:cubicBezTo>
                    <a:cubicBezTo>
                      <a:pt x="8" y="7"/>
                      <a:pt x="10" y="15"/>
                      <a:pt x="10" y="25"/>
                    </a:cubicBezTo>
                    <a:cubicBezTo>
                      <a:pt x="10" y="35"/>
                      <a:pt x="8" y="43"/>
                      <a:pt x="4" y="50"/>
                    </a:cubicBezTo>
                    <a:cubicBezTo>
                      <a:pt x="0" y="50"/>
                      <a:pt x="0" y="50"/>
                      <a:pt x="0" y="50"/>
                    </a:cubicBezTo>
                    <a:cubicBezTo>
                      <a:pt x="4" y="43"/>
                      <a:pt x="6" y="35"/>
                      <a:pt x="6" y="25"/>
                    </a:cubicBezTo>
                    <a:cubicBezTo>
                      <a:pt x="6" y="16"/>
                      <a:pt x="4"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4" name="Freeform 24"/>
              <p:cNvSpPr/>
              <p:nvPr/>
            </p:nvSpPr>
            <p:spPr bwMode="auto">
              <a:xfrm>
                <a:off x="2857" y="2324"/>
                <a:ext cx="71" cy="75"/>
              </a:xfrm>
              <a:custGeom>
                <a:avLst/>
                <a:gdLst>
                  <a:gd name="T0" fmla="*/ 35 w 37"/>
                  <a:gd name="T1" fmla="*/ 0 h 39"/>
                  <a:gd name="T2" fmla="*/ 36 w 37"/>
                  <a:gd name="T3" fmla="*/ 13 h 39"/>
                  <a:gd name="T4" fmla="*/ 35 w 37"/>
                  <a:gd name="T5" fmla="*/ 13 h 39"/>
                  <a:gd name="T6" fmla="*/ 30 w 37"/>
                  <a:gd name="T7" fmla="*/ 5 h 39"/>
                  <a:gd name="T8" fmla="*/ 21 w 37"/>
                  <a:gd name="T9" fmla="*/ 2 h 39"/>
                  <a:gd name="T10" fmla="*/ 14 w 37"/>
                  <a:gd name="T11" fmla="*/ 4 h 39"/>
                  <a:gd name="T12" fmla="*/ 9 w 37"/>
                  <a:gd name="T13" fmla="*/ 10 h 39"/>
                  <a:gd name="T14" fmla="*/ 7 w 37"/>
                  <a:gd name="T15" fmla="*/ 20 h 39"/>
                  <a:gd name="T16" fmla="*/ 9 w 37"/>
                  <a:gd name="T17" fmla="*/ 29 h 39"/>
                  <a:gd name="T18" fmla="*/ 14 w 37"/>
                  <a:gd name="T19" fmla="*/ 35 h 39"/>
                  <a:gd name="T20" fmla="*/ 22 w 37"/>
                  <a:gd name="T21" fmla="*/ 37 h 39"/>
                  <a:gd name="T22" fmla="*/ 29 w 37"/>
                  <a:gd name="T23" fmla="*/ 35 h 39"/>
                  <a:gd name="T24" fmla="*/ 36 w 37"/>
                  <a:gd name="T25" fmla="*/ 29 h 39"/>
                  <a:gd name="T26" fmla="*/ 37 w 37"/>
                  <a:gd name="T27" fmla="*/ 30 h 39"/>
                  <a:gd name="T28" fmla="*/ 30 w 37"/>
                  <a:gd name="T29" fmla="*/ 37 h 39"/>
                  <a:gd name="T30" fmla="*/ 20 w 37"/>
                  <a:gd name="T31" fmla="*/ 39 h 39"/>
                  <a:gd name="T32" fmla="*/ 4 w 37"/>
                  <a:gd name="T33" fmla="*/ 32 h 39"/>
                  <a:gd name="T34" fmla="*/ 0 w 37"/>
                  <a:gd name="T35" fmla="*/ 20 h 39"/>
                  <a:gd name="T36" fmla="*/ 3 w 37"/>
                  <a:gd name="T37" fmla="*/ 10 h 39"/>
                  <a:gd name="T38" fmla="*/ 10 w 37"/>
                  <a:gd name="T39" fmla="*/ 3 h 39"/>
                  <a:gd name="T40" fmla="*/ 21 w 37"/>
                  <a:gd name="T41" fmla="*/ 0 h 39"/>
                  <a:gd name="T42" fmla="*/ 30 w 37"/>
                  <a:gd name="T43" fmla="*/ 2 h 39"/>
                  <a:gd name="T44" fmla="*/ 31 w 37"/>
                  <a:gd name="T45" fmla="*/ 3 h 39"/>
                  <a:gd name="T46" fmla="*/ 33 w 37"/>
                  <a:gd name="T47" fmla="*/ 2 h 39"/>
                  <a:gd name="T48" fmla="*/ 34 w 37"/>
                  <a:gd name="T49" fmla="*/ 0 h 39"/>
                  <a:gd name="T50" fmla="*/ 35 w 37"/>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9">
                    <a:moveTo>
                      <a:pt x="35" y="0"/>
                    </a:moveTo>
                    <a:cubicBezTo>
                      <a:pt x="36" y="13"/>
                      <a:pt x="36" y="13"/>
                      <a:pt x="36" y="13"/>
                    </a:cubicBezTo>
                    <a:cubicBezTo>
                      <a:pt x="35" y="13"/>
                      <a:pt x="35" y="13"/>
                      <a:pt x="35" y="13"/>
                    </a:cubicBezTo>
                    <a:cubicBezTo>
                      <a:pt x="34" y="9"/>
                      <a:pt x="32" y="6"/>
                      <a:pt x="30" y="5"/>
                    </a:cubicBezTo>
                    <a:cubicBezTo>
                      <a:pt x="27" y="3"/>
                      <a:pt x="25" y="2"/>
                      <a:pt x="21" y="2"/>
                    </a:cubicBezTo>
                    <a:cubicBezTo>
                      <a:pt x="19" y="2"/>
                      <a:pt x="16" y="3"/>
                      <a:pt x="14" y="4"/>
                    </a:cubicBezTo>
                    <a:cubicBezTo>
                      <a:pt x="12" y="5"/>
                      <a:pt x="10" y="7"/>
                      <a:pt x="9" y="10"/>
                    </a:cubicBezTo>
                    <a:cubicBezTo>
                      <a:pt x="7" y="13"/>
                      <a:pt x="7" y="16"/>
                      <a:pt x="7" y="20"/>
                    </a:cubicBezTo>
                    <a:cubicBezTo>
                      <a:pt x="7" y="24"/>
                      <a:pt x="7" y="27"/>
                      <a:pt x="9" y="29"/>
                    </a:cubicBezTo>
                    <a:cubicBezTo>
                      <a:pt x="10" y="32"/>
                      <a:pt x="12" y="33"/>
                      <a:pt x="14" y="35"/>
                    </a:cubicBezTo>
                    <a:cubicBezTo>
                      <a:pt x="16" y="36"/>
                      <a:pt x="19" y="37"/>
                      <a:pt x="22" y="37"/>
                    </a:cubicBezTo>
                    <a:cubicBezTo>
                      <a:pt x="25" y="37"/>
                      <a:pt x="27" y="36"/>
                      <a:pt x="29" y="35"/>
                    </a:cubicBezTo>
                    <a:cubicBezTo>
                      <a:pt x="31" y="34"/>
                      <a:pt x="34" y="32"/>
                      <a:pt x="36" y="29"/>
                    </a:cubicBezTo>
                    <a:cubicBezTo>
                      <a:pt x="37" y="30"/>
                      <a:pt x="37" y="30"/>
                      <a:pt x="37" y="30"/>
                    </a:cubicBezTo>
                    <a:cubicBezTo>
                      <a:pt x="35" y="33"/>
                      <a:pt x="32" y="35"/>
                      <a:pt x="30" y="37"/>
                    </a:cubicBezTo>
                    <a:cubicBezTo>
                      <a:pt x="27" y="38"/>
                      <a:pt x="24" y="39"/>
                      <a:pt x="20" y="39"/>
                    </a:cubicBezTo>
                    <a:cubicBezTo>
                      <a:pt x="13" y="39"/>
                      <a:pt x="8" y="37"/>
                      <a:pt x="4" y="32"/>
                    </a:cubicBezTo>
                    <a:cubicBezTo>
                      <a:pt x="1" y="29"/>
                      <a:pt x="0" y="25"/>
                      <a:pt x="0" y="20"/>
                    </a:cubicBezTo>
                    <a:cubicBezTo>
                      <a:pt x="0" y="17"/>
                      <a:pt x="1" y="13"/>
                      <a:pt x="3" y="10"/>
                    </a:cubicBezTo>
                    <a:cubicBezTo>
                      <a:pt x="4" y="7"/>
                      <a:pt x="7" y="5"/>
                      <a:pt x="10" y="3"/>
                    </a:cubicBezTo>
                    <a:cubicBezTo>
                      <a:pt x="13" y="1"/>
                      <a:pt x="17" y="0"/>
                      <a:pt x="21" y="0"/>
                    </a:cubicBezTo>
                    <a:cubicBezTo>
                      <a:pt x="24" y="0"/>
                      <a:pt x="27" y="1"/>
                      <a:pt x="30" y="2"/>
                    </a:cubicBezTo>
                    <a:cubicBezTo>
                      <a:pt x="30" y="3"/>
                      <a:pt x="31" y="3"/>
                      <a:pt x="31" y="3"/>
                    </a:cubicBezTo>
                    <a:cubicBezTo>
                      <a:pt x="32" y="3"/>
                      <a:pt x="32" y="3"/>
                      <a:pt x="33" y="2"/>
                    </a:cubicBezTo>
                    <a:cubicBezTo>
                      <a:pt x="33" y="2"/>
                      <a:pt x="34" y="1"/>
                      <a:pt x="34" y="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5" name="Freeform 25"/>
              <p:cNvSpPr/>
              <p:nvPr/>
            </p:nvSpPr>
            <p:spPr bwMode="auto">
              <a:xfrm>
                <a:off x="2932" y="2326"/>
                <a:ext cx="82" cy="71"/>
              </a:xfrm>
              <a:custGeom>
                <a:avLst/>
                <a:gdLst>
                  <a:gd name="T0" fmla="*/ 12 w 43"/>
                  <a:gd name="T1" fmla="*/ 17 h 37"/>
                  <a:gd name="T2" fmla="*/ 31 w 43"/>
                  <a:gd name="T3" fmla="*/ 17 h 37"/>
                  <a:gd name="T4" fmla="*/ 31 w 43"/>
                  <a:gd name="T5" fmla="*/ 7 h 37"/>
                  <a:gd name="T6" fmla="*/ 31 w 43"/>
                  <a:gd name="T7" fmla="*/ 3 h 37"/>
                  <a:gd name="T8" fmla="*/ 30 w 43"/>
                  <a:gd name="T9" fmla="*/ 2 h 37"/>
                  <a:gd name="T10" fmla="*/ 27 w 43"/>
                  <a:gd name="T11" fmla="*/ 1 h 37"/>
                  <a:gd name="T12" fmla="*/ 25 w 43"/>
                  <a:gd name="T13" fmla="*/ 1 h 37"/>
                  <a:gd name="T14" fmla="*/ 25 w 43"/>
                  <a:gd name="T15" fmla="*/ 0 h 37"/>
                  <a:gd name="T16" fmla="*/ 43 w 43"/>
                  <a:gd name="T17" fmla="*/ 0 h 37"/>
                  <a:gd name="T18" fmla="*/ 43 w 43"/>
                  <a:gd name="T19" fmla="*/ 1 h 37"/>
                  <a:gd name="T20" fmla="*/ 42 w 43"/>
                  <a:gd name="T21" fmla="*/ 1 h 37"/>
                  <a:gd name="T22" fmla="*/ 39 w 43"/>
                  <a:gd name="T23" fmla="*/ 2 h 37"/>
                  <a:gd name="T24" fmla="*/ 37 w 43"/>
                  <a:gd name="T25" fmla="*/ 3 h 37"/>
                  <a:gd name="T26" fmla="*/ 37 w 43"/>
                  <a:gd name="T27" fmla="*/ 7 h 37"/>
                  <a:gd name="T28" fmla="*/ 37 w 43"/>
                  <a:gd name="T29" fmla="*/ 31 h 37"/>
                  <a:gd name="T30" fmla="*/ 37 w 43"/>
                  <a:gd name="T31" fmla="*/ 34 h 37"/>
                  <a:gd name="T32" fmla="*/ 39 w 43"/>
                  <a:gd name="T33" fmla="*/ 36 h 37"/>
                  <a:gd name="T34" fmla="*/ 42 w 43"/>
                  <a:gd name="T35" fmla="*/ 36 h 37"/>
                  <a:gd name="T36" fmla="*/ 43 w 43"/>
                  <a:gd name="T37" fmla="*/ 36 h 37"/>
                  <a:gd name="T38" fmla="*/ 43 w 43"/>
                  <a:gd name="T39" fmla="*/ 37 h 37"/>
                  <a:gd name="T40" fmla="*/ 25 w 43"/>
                  <a:gd name="T41" fmla="*/ 37 h 37"/>
                  <a:gd name="T42" fmla="*/ 25 w 43"/>
                  <a:gd name="T43" fmla="*/ 36 h 37"/>
                  <a:gd name="T44" fmla="*/ 27 w 43"/>
                  <a:gd name="T45" fmla="*/ 36 h 37"/>
                  <a:gd name="T46" fmla="*/ 31 w 43"/>
                  <a:gd name="T47" fmla="*/ 35 h 37"/>
                  <a:gd name="T48" fmla="*/ 31 w 43"/>
                  <a:gd name="T49" fmla="*/ 31 h 37"/>
                  <a:gd name="T50" fmla="*/ 31 w 43"/>
                  <a:gd name="T51" fmla="*/ 19 h 37"/>
                  <a:gd name="T52" fmla="*/ 12 w 43"/>
                  <a:gd name="T53" fmla="*/ 19 h 37"/>
                  <a:gd name="T54" fmla="*/ 12 w 43"/>
                  <a:gd name="T55" fmla="*/ 31 h 37"/>
                  <a:gd name="T56" fmla="*/ 13 w 43"/>
                  <a:gd name="T57" fmla="*/ 34 h 37"/>
                  <a:gd name="T58" fmla="*/ 14 w 43"/>
                  <a:gd name="T59" fmla="*/ 36 h 37"/>
                  <a:gd name="T60" fmla="*/ 17 w 43"/>
                  <a:gd name="T61" fmla="*/ 36 h 37"/>
                  <a:gd name="T62" fmla="*/ 18 w 43"/>
                  <a:gd name="T63" fmla="*/ 36 h 37"/>
                  <a:gd name="T64" fmla="*/ 18 w 43"/>
                  <a:gd name="T65" fmla="*/ 37 h 37"/>
                  <a:gd name="T66" fmla="*/ 0 w 43"/>
                  <a:gd name="T67" fmla="*/ 37 h 37"/>
                  <a:gd name="T68" fmla="*/ 0 w 43"/>
                  <a:gd name="T69" fmla="*/ 36 h 37"/>
                  <a:gd name="T70" fmla="*/ 2 w 43"/>
                  <a:gd name="T71" fmla="*/ 36 h 37"/>
                  <a:gd name="T72" fmla="*/ 6 w 43"/>
                  <a:gd name="T73" fmla="*/ 35 h 37"/>
                  <a:gd name="T74" fmla="*/ 6 w 43"/>
                  <a:gd name="T75" fmla="*/ 31 h 37"/>
                  <a:gd name="T76" fmla="*/ 6 w 43"/>
                  <a:gd name="T77" fmla="*/ 7 h 37"/>
                  <a:gd name="T78" fmla="*/ 6 w 43"/>
                  <a:gd name="T79" fmla="*/ 3 h 37"/>
                  <a:gd name="T80" fmla="*/ 5 w 43"/>
                  <a:gd name="T81" fmla="*/ 2 h 37"/>
                  <a:gd name="T82" fmla="*/ 2 w 43"/>
                  <a:gd name="T83" fmla="*/ 1 h 37"/>
                  <a:gd name="T84" fmla="*/ 0 w 43"/>
                  <a:gd name="T85" fmla="*/ 1 h 37"/>
                  <a:gd name="T86" fmla="*/ 0 w 43"/>
                  <a:gd name="T87" fmla="*/ 0 h 37"/>
                  <a:gd name="T88" fmla="*/ 18 w 43"/>
                  <a:gd name="T89" fmla="*/ 0 h 37"/>
                  <a:gd name="T90" fmla="*/ 18 w 43"/>
                  <a:gd name="T91" fmla="*/ 1 h 37"/>
                  <a:gd name="T92" fmla="*/ 17 w 43"/>
                  <a:gd name="T93" fmla="*/ 1 h 37"/>
                  <a:gd name="T94" fmla="*/ 14 w 43"/>
                  <a:gd name="T95" fmla="*/ 2 h 37"/>
                  <a:gd name="T96" fmla="*/ 13 w 43"/>
                  <a:gd name="T97" fmla="*/ 3 h 37"/>
                  <a:gd name="T98" fmla="*/ 12 w 43"/>
                  <a:gd name="T99" fmla="*/ 7 h 37"/>
                  <a:gd name="T100" fmla="*/ 12 w 43"/>
                  <a:gd name="T10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37">
                    <a:moveTo>
                      <a:pt x="12" y="17"/>
                    </a:moveTo>
                    <a:cubicBezTo>
                      <a:pt x="31" y="17"/>
                      <a:pt x="31" y="17"/>
                      <a:pt x="31" y="17"/>
                    </a:cubicBezTo>
                    <a:cubicBezTo>
                      <a:pt x="31" y="7"/>
                      <a:pt x="31" y="7"/>
                      <a:pt x="31" y="7"/>
                    </a:cubicBezTo>
                    <a:cubicBezTo>
                      <a:pt x="31" y="5"/>
                      <a:pt x="31" y="3"/>
                      <a:pt x="31" y="3"/>
                    </a:cubicBezTo>
                    <a:cubicBezTo>
                      <a:pt x="31" y="2"/>
                      <a:pt x="30" y="2"/>
                      <a:pt x="30" y="2"/>
                    </a:cubicBezTo>
                    <a:cubicBezTo>
                      <a:pt x="29" y="1"/>
                      <a:pt x="28" y="1"/>
                      <a:pt x="27" y="1"/>
                    </a:cubicBezTo>
                    <a:cubicBezTo>
                      <a:pt x="25" y="1"/>
                      <a:pt x="25" y="1"/>
                      <a:pt x="25" y="1"/>
                    </a:cubicBezTo>
                    <a:cubicBezTo>
                      <a:pt x="25" y="0"/>
                      <a:pt x="25" y="0"/>
                      <a:pt x="25" y="0"/>
                    </a:cubicBezTo>
                    <a:cubicBezTo>
                      <a:pt x="43" y="0"/>
                      <a:pt x="43" y="0"/>
                      <a:pt x="43" y="0"/>
                    </a:cubicBezTo>
                    <a:cubicBezTo>
                      <a:pt x="43" y="1"/>
                      <a:pt x="43" y="1"/>
                      <a:pt x="43" y="1"/>
                    </a:cubicBezTo>
                    <a:cubicBezTo>
                      <a:pt x="42" y="1"/>
                      <a:pt x="42" y="1"/>
                      <a:pt x="42" y="1"/>
                    </a:cubicBezTo>
                    <a:cubicBezTo>
                      <a:pt x="41" y="1"/>
                      <a:pt x="40" y="1"/>
                      <a:pt x="39" y="2"/>
                    </a:cubicBezTo>
                    <a:cubicBezTo>
                      <a:pt x="38" y="2"/>
                      <a:pt x="38" y="2"/>
                      <a:pt x="37" y="3"/>
                    </a:cubicBezTo>
                    <a:cubicBezTo>
                      <a:pt x="37" y="4"/>
                      <a:pt x="37" y="5"/>
                      <a:pt x="37" y="7"/>
                    </a:cubicBezTo>
                    <a:cubicBezTo>
                      <a:pt x="37" y="31"/>
                      <a:pt x="37" y="31"/>
                      <a:pt x="37" y="31"/>
                    </a:cubicBezTo>
                    <a:cubicBezTo>
                      <a:pt x="37" y="33"/>
                      <a:pt x="37" y="34"/>
                      <a:pt x="37" y="34"/>
                    </a:cubicBezTo>
                    <a:cubicBezTo>
                      <a:pt x="38" y="35"/>
                      <a:pt x="38" y="35"/>
                      <a:pt x="39" y="36"/>
                    </a:cubicBezTo>
                    <a:cubicBezTo>
                      <a:pt x="40" y="36"/>
                      <a:pt x="41" y="36"/>
                      <a:pt x="42" y="36"/>
                    </a:cubicBezTo>
                    <a:cubicBezTo>
                      <a:pt x="43" y="36"/>
                      <a:pt x="43" y="36"/>
                      <a:pt x="43" y="36"/>
                    </a:cubicBezTo>
                    <a:cubicBezTo>
                      <a:pt x="43" y="37"/>
                      <a:pt x="43" y="37"/>
                      <a:pt x="43" y="37"/>
                    </a:cubicBezTo>
                    <a:cubicBezTo>
                      <a:pt x="25" y="37"/>
                      <a:pt x="25" y="37"/>
                      <a:pt x="25" y="37"/>
                    </a:cubicBezTo>
                    <a:cubicBezTo>
                      <a:pt x="25" y="36"/>
                      <a:pt x="25" y="36"/>
                      <a:pt x="25" y="36"/>
                    </a:cubicBezTo>
                    <a:cubicBezTo>
                      <a:pt x="27" y="36"/>
                      <a:pt x="27" y="36"/>
                      <a:pt x="27" y="36"/>
                    </a:cubicBezTo>
                    <a:cubicBezTo>
                      <a:pt x="29" y="36"/>
                      <a:pt x="30" y="36"/>
                      <a:pt x="31" y="35"/>
                    </a:cubicBezTo>
                    <a:cubicBezTo>
                      <a:pt x="31" y="34"/>
                      <a:pt x="31" y="33"/>
                      <a:pt x="31" y="31"/>
                    </a:cubicBezTo>
                    <a:cubicBezTo>
                      <a:pt x="31" y="19"/>
                      <a:pt x="31" y="19"/>
                      <a:pt x="31" y="19"/>
                    </a:cubicBezTo>
                    <a:cubicBezTo>
                      <a:pt x="12" y="19"/>
                      <a:pt x="12" y="19"/>
                      <a:pt x="12" y="19"/>
                    </a:cubicBezTo>
                    <a:cubicBezTo>
                      <a:pt x="12" y="31"/>
                      <a:pt x="12" y="31"/>
                      <a:pt x="12" y="31"/>
                    </a:cubicBezTo>
                    <a:cubicBezTo>
                      <a:pt x="12" y="33"/>
                      <a:pt x="12" y="34"/>
                      <a:pt x="13" y="34"/>
                    </a:cubicBezTo>
                    <a:cubicBezTo>
                      <a:pt x="13" y="35"/>
                      <a:pt x="13" y="35"/>
                      <a:pt x="14" y="36"/>
                    </a:cubicBezTo>
                    <a:cubicBezTo>
                      <a:pt x="15" y="36"/>
                      <a:pt x="16" y="36"/>
                      <a:pt x="17"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3"/>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7" y="1"/>
                      <a:pt x="17" y="1"/>
                      <a:pt x="17" y="1"/>
                    </a:cubicBezTo>
                    <a:cubicBezTo>
                      <a:pt x="16" y="1"/>
                      <a:pt x="15" y="1"/>
                      <a:pt x="14" y="2"/>
                    </a:cubicBezTo>
                    <a:cubicBezTo>
                      <a:pt x="13" y="2"/>
                      <a:pt x="13" y="2"/>
                      <a:pt x="13" y="3"/>
                    </a:cubicBezTo>
                    <a:cubicBezTo>
                      <a:pt x="12" y="4"/>
                      <a:pt x="12" y="5"/>
                      <a:pt x="12" y="7"/>
                    </a:cubicBezTo>
                    <a:lnTo>
                      <a:pt x="12"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6" name="Freeform 26"/>
              <p:cNvSpPr/>
              <p:nvPr/>
            </p:nvSpPr>
            <p:spPr bwMode="auto">
              <a:xfrm>
                <a:off x="3017"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4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3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5" y="2"/>
                      <a:pt x="5" y="2"/>
                      <a:pt x="4"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3" y="1"/>
                      <a:pt x="13" y="2"/>
                    </a:cubicBezTo>
                    <a:cubicBezTo>
                      <a:pt x="12" y="3"/>
                      <a:pt x="12" y="4"/>
                      <a:pt x="12" y="7"/>
                    </a:cubicBezTo>
                    <a:cubicBezTo>
                      <a:pt x="12" y="31"/>
                      <a:pt x="12" y="31"/>
                      <a:pt x="12" y="31"/>
                    </a:cubicBezTo>
                    <a:cubicBezTo>
                      <a:pt x="12" y="33"/>
                      <a:pt x="12" y="34"/>
                      <a:pt x="12" y="34"/>
                    </a:cubicBezTo>
                    <a:cubicBezTo>
                      <a:pt x="12" y="35"/>
                      <a:pt x="13" y="35"/>
                      <a:pt x="13" y="36"/>
                    </a:cubicBezTo>
                    <a:cubicBezTo>
                      <a:pt x="14"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7" name="Freeform 27"/>
              <p:cNvSpPr/>
              <p:nvPr/>
            </p:nvSpPr>
            <p:spPr bwMode="auto">
              <a:xfrm>
                <a:off x="3052" y="2326"/>
                <a:ext cx="86"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1 w 45"/>
                  <a:gd name="T31" fmla="*/ 8 h 38"/>
                  <a:gd name="T32" fmla="*/ 11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1" y="8"/>
                      <a:pt x="11" y="8"/>
                      <a:pt x="11" y="8"/>
                    </a:cubicBezTo>
                    <a:cubicBezTo>
                      <a:pt x="11" y="31"/>
                      <a:pt x="11" y="31"/>
                      <a:pt x="11" y="31"/>
                    </a:cubicBezTo>
                    <a:cubicBezTo>
                      <a:pt x="11"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8" name="Freeform 28"/>
              <p:cNvSpPr>
                <a:spLocks noEditPoints="1"/>
              </p:cNvSpPr>
              <p:nvPr/>
            </p:nvSpPr>
            <p:spPr bwMode="auto">
              <a:xfrm>
                <a:off x="3138" y="2324"/>
                <a:ext cx="84" cy="73"/>
              </a:xfrm>
              <a:custGeom>
                <a:avLst/>
                <a:gdLst>
                  <a:gd name="T0" fmla="*/ 28 w 44"/>
                  <a:gd name="T1" fmla="*/ 26 h 38"/>
                  <a:gd name="T2" fmla="*/ 12 w 44"/>
                  <a:gd name="T3" fmla="*/ 26 h 38"/>
                  <a:gd name="T4" fmla="*/ 9 w 44"/>
                  <a:gd name="T5" fmla="*/ 32 h 38"/>
                  <a:gd name="T6" fmla="*/ 8 w 44"/>
                  <a:gd name="T7" fmla="*/ 35 h 38"/>
                  <a:gd name="T8" fmla="*/ 9 w 44"/>
                  <a:gd name="T9" fmla="*/ 37 h 38"/>
                  <a:gd name="T10" fmla="*/ 13 w 44"/>
                  <a:gd name="T11" fmla="*/ 37 h 38"/>
                  <a:gd name="T12" fmla="*/ 13 w 44"/>
                  <a:gd name="T13" fmla="*/ 38 h 38"/>
                  <a:gd name="T14" fmla="*/ 0 w 44"/>
                  <a:gd name="T15" fmla="*/ 38 h 38"/>
                  <a:gd name="T16" fmla="*/ 0 w 44"/>
                  <a:gd name="T17" fmla="*/ 37 h 38"/>
                  <a:gd name="T18" fmla="*/ 4 w 44"/>
                  <a:gd name="T19" fmla="*/ 36 h 38"/>
                  <a:gd name="T20" fmla="*/ 7 w 44"/>
                  <a:gd name="T21" fmla="*/ 31 h 38"/>
                  <a:gd name="T22" fmla="*/ 22 w 44"/>
                  <a:gd name="T23" fmla="*/ 0 h 38"/>
                  <a:gd name="T24" fmla="*/ 23 w 44"/>
                  <a:gd name="T25" fmla="*/ 0 h 38"/>
                  <a:gd name="T26" fmla="*/ 37 w 44"/>
                  <a:gd name="T27" fmla="*/ 31 h 38"/>
                  <a:gd name="T28" fmla="*/ 40 w 44"/>
                  <a:gd name="T29" fmla="*/ 36 h 38"/>
                  <a:gd name="T30" fmla="*/ 44 w 44"/>
                  <a:gd name="T31" fmla="*/ 37 h 38"/>
                  <a:gd name="T32" fmla="*/ 44 w 44"/>
                  <a:gd name="T33" fmla="*/ 38 h 38"/>
                  <a:gd name="T34" fmla="*/ 28 w 44"/>
                  <a:gd name="T35" fmla="*/ 38 h 38"/>
                  <a:gd name="T36" fmla="*/ 28 w 44"/>
                  <a:gd name="T37" fmla="*/ 37 h 38"/>
                  <a:gd name="T38" fmla="*/ 31 w 44"/>
                  <a:gd name="T39" fmla="*/ 37 h 38"/>
                  <a:gd name="T40" fmla="*/ 32 w 44"/>
                  <a:gd name="T41" fmla="*/ 35 h 38"/>
                  <a:gd name="T42" fmla="*/ 31 w 44"/>
                  <a:gd name="T43" fmla="*/ 31 h 38"/>
                  <a:gd name="T44" fmla="*/ 28 w 44"/>
                  <a:gd name="T45" fmla="*/ 26 h 38"/>
                  <a:gd name="T46" fmla="*/ 27 w 44"/>
                  <a:gd name="T47" fmla="*/ 24 h 38"/>
                  <a:gd name="T48" fmla="*/ 20 w 44"/>
                  <a:gd name="T49" fmla="*/ 9 h 38"/>
                  <a:gd name="T50" fmla="*/ 13 w 44"/>
                  <a:gd name="T51" fmla="*/ 24 h 38"/>
                  <a:gd name="T52" fmla="*/ 27 w 44"/>
                  <a:gd name="T53"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38">
                    <a:moveTo>
                      <a:pt x="28" y="26"/>
                    </a:moveTo>
                    <a:cubicBezTo>
                      <a:pt x="12" y="26"/>
                      <a:pt x="12" y="26"/>
                      <a:pt x="12" y="26"/>
                    </a:cubicBezTo>
                    <a:cubicBezTo>
                      <a:pt x="9" y="32"/>
                      <a:pt x="9" y="32"/>
                      <a:pt x="9" y="32"/>
                    </a:cubicBezTo>
                    <a:cubicBezTo>
                      <a:pt x="9" y="33"/>
                      <a:pt x="8" y="34"/>
                      <a:pt x="8" y="35"/>
                    </a:cubicBezTo>
                    <a:cubicBezTo>
                      <a:pt x="8" y="36"/>
                      <a:pt x="9" y="36"/>
                      <a:pt x="9" y="37"/>
                    </a:cubicBezTo>
                    <a:cubicBezTo>
                      <a:pt x="10" y="37"/>
                      <a:pt x="11" y="37"/>
                      <a:pt x="13" y="37"/>
                    </a:cubicBezTo>
                    <a:cubicBezTo>
                      <a:pt x="13" y="38"/>
                      <a:pt x="13" y="38"/>
                      <a:pt x="13" y="38"/>
                    </a:cubicBezTo>
                    <a:cubicBezTo>
                      <a:pt x="0" y="38"/>
                      <a:pt x="0" y="38"/>
                      <a:pt x="0" y="38"/>
                    </a:cubicBezTo>
                    <a:cubicBezTo>
                      <a:pt x="0" y="37"/>
                      <a:pt x="0" y="37"/>
                      <a:pt x="0" y="37"/>
                    </a:cubicBezTo>
                    <a:cubicBezTo>
                      <a:pt x="2" y="37"/>
                      <a:pt x="3" y="37"/>
                      <a:pt x="4" y="36"/>
                    </a:cubicBezTo>
                    <a:cubicBezTo>
                      <a:pt x="5" y="35"/>
                      <a:pt x="6" y="34"/>
                      <a:pt x="7" y="31"/>
                    </a:cubicBezTo>
                    <a:cubicBezTo>
                      <a:pt x="22" y="0"/>
                      <a:pt x="22" y="0"/>
                      <a:pt x="22" y="0"/>
                    </a:cubicBezTo>
                    <a:cubicBezTo>
                      <a:pt x="23" y="0"/>
                      <a:pt x="23" y="0"/>
                      <a:pt x="23" y="0"/>
                    </a:cubicBezTo>
                    <a:cubicBezTo>
                      <a:pt x="37" y="31"/>
                      <a:pt x="37" y="31"/>
                      <a:pt x="37" y="31"/>
                    </a:cubicBezTo>
                    <a:cubicBezTo>
                      <a:pt x="38" y="34"/>
                      <a:pt x="39" y="35"/>
                      <a:pt x="40" y="36"/>
                    </a:cubicBezTo>
                    <a:cubicBezTo>
                      <a:pt x="41" y="37"/>
                      <a:pt x="42" y="37"/>
                      <a:pt x="44" y="37"/>
                    </a:cubicBezTo>
                    <a:cubicBezTo>
                      <a:pt x="44" y="38"/>
                      <a:pt x="44" y="38"/>
                      <a:pt x="44" y="38"/>
                    </a:cubicBezTo>
                    <a:cubicBezTo>
                      <a:pt x="28" y="38"/>
                      <a:pt x="28" y="38"/>
                      <a:pt x="28" y="38"/>
                    </a:cubicBezTo>
                    <a:cubicBezTo>
                      <a:pt x="28" y="37"/>
                      <a:pt x="28" y="37"/>
                      <a:pt x="28" y="37"/>
                    </a:cubicBezTo>
                    <a:cubicBezTo>
                      <a:pt x="29" y="37"/>
                      <a:pt x="31" y="37"/>
                      <a:pt x="31" y="37"/>
                    </a:cubicBezTo>
                    <a:cubicBezTo>
                      <a:pt x="32" y="36"/>
                      <a:pt x="32" y="36"/>
                      <a:pt x="32" y="35"/>
                    </a:cubicBezTo>
                    <a:cubicBezTo>
                      <a:pt x="32" y="34"/>
                      <a:pt x="32" y="33"/>
                      <a:pt x="31" y="31"/>
                    </a:cubicBezTo>
                    <a:lnTo>
                      <a:pt x="28" y="26"/>
                    </a:lnTo>
                    <a:close/>
                    <a:moveTo>
                      <a:pt x="27" y="24"/>
                    </a:moveTo>
                    <a:cubicBezTo>
                      <a:pt x="20" y="9"/>
                      <a:pt x="20" y="9"/>
                      <a:pt x="20" y="9"/>
                    </a:cubicBezTo>
                    <a:cubicBezTo>
                      <a:pt x="13" y="24"/>
                      <a:pt x="13" y="24"/>
                      <a:pt x="13" y="24"/>
                    </a:cubicBezTo>
                    <a:lnTo>
                      <a:pt x="27"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39" name="Freeform 29"/>
              <p:cNvSpPr/>
              <p:nvPr/>
            </p:nvSpPr>
            <p:spPr bwMode="auto">
              <a:xfrm>
                <a:off x="324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8 w 44"/>
                  <a:gd name="T11" fmla="*/ 3 h 38"/>
                  <a:gd name="T12" fmla="*/ 38 w 44"/>
                  <a:gd name="T13" fmla="*/ 7 h 38"/>
                  <a:gd name="T14" fmla="*/ 38 w 44"/>
                  <a:gd name="T15" fmla="*/ 22 h 38"/>
                  <a:gd name="T16" fmla="*/ 36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29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0" y="1"/>
                      <a:pt x="39" y="2"/>
                      <a:pt x="38" y="3"/>
                    </a:cubicBezTo>
                    <a:cubicBezTo>
                      <a:pt x="38" y="3"/>
                      <a:pt x="38" y="5"/>
                      <a:pt x="38" y="7"/>
                    </a:cubicBezTo>
                    <a:cubicBezTo>
                      <a:pt x="38" y="22"/>
                      <a:pt x="38" y="22"/>
                      <a:pt x="38" y="22"/>
                    </a:cubicBezTo>
                    <a:cubicBezTo>
                      <a:pt x="38" y="26"/>
                      <a:pt x="37" y="29"/>
                      <a:pt x="36" y="31"/>
                    </a:cubicBezTo>
                    <a:cubicBezTo>
                      <a:pt x="36" y="33"/>
                      <a:pt x="34" y="34"/>
                      <a:pt x="32" y="36"/>
                    </a:cubicBezTo>
                    <a:cubicBezTo>
                      <a:pt x="29" y="37"/>
                      <a:pt x="26" y="38"/>
                      <a:pt x="22" y="38"/>
                    </a:cubicBezTo>
                    <a:cubicBezTo>
                      <a:pt x="17" y="38"/>
                      <a:pt x="14" y="37"/>
                      <a:pt x="12" y="36"/>
                    </a:cubicBezTo>
                    <a:cubicBezTo>
                      <a:pt x="9" y="35"/>
                      <a:pt x="8" y="33"/>
                      <a:pt x="7" y="30"/>
                    </a:cubicBezTo>
                    <a:cubicBezTo>
                      <a:pt x="6" y="29"/>
                      <a:pt x="6" y="26"/>
                      <a:pt x="6" y="2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4" y="33"/>
                      <a:pt x="15" y="34"/>
                      <a:pt x="17" y="35"/>
                    </a:cubicBezTo>
                    <a:cubicBezTo>
                      <a:pt x="18" y="35"/>
                      <a:pt x="20" y="36"/>
                      <a:pt x="22" y="36"/>
                    </a:cubicBezTo>
                    <a:cubicBezTo>
                      <a:pt x="25" y="36"/>
                      <a:pt x="27" y="35"/>
                      <a:pt x="29" y="34"/>
                    </a:cubicBezTo>
                    <a:cubicBezTo>
                      <a:pt x="32" y="33"/>
                      <a:pt x="33" y="32"/>
                      <a:pt x="34" y="30"/>
                    </a:cubicBezTo>
                    <a:cubicBezTo>
                      <a:pt x="35" y="28"/>
                      <a:pt x="35" y="26"/>
                      <a:pt x="35" y="22"/>
                    </a:cubicBezTo>
                    <a:cubicBezTo>
                      <a:pt x="35" y="7"/>
                      <a:pt x="35" y="7"/>
                      <a:pt x="35" y="7"/>
                    </a:cubicBezTo>
                    <a:cubicBezTo>
                      <a:pt x="35" y="4"/>
                      <a:pt x="35" y="3"/>
                      <a:pt x="34" y="2"/>
                    </a:cubicBezTo>
                    <a:cubicBezTo>
                      <a:pt x="33"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0" name="Freeform 30"/>
              <p:cNvSpPr/>
              <p:nvPr/>
            </p:nvSpPr>
            <p:spPr bwMode="auto">
              <a:xfrm>
                <a:off x="3327" y="2326"/>
                <a:ext cx="85" cy="73"/>
              </a:xfrm>
              <a:custGeom>
                <a:avLst/>
                <a:gdLst>
                  <a:gd name="T0" fmla="*/ 0 w 45"/>
                  <a:gd name="T1" fmla="*/ 0 h 38"/>
                  <a:gd name="T2" fmla="*/ 11 w 45"/>
                  <a:gd name="T3" fmla="*/ 0 h 38"/>
                  <a:gd name="T4" fmla="*/ 36 w 45"/>
                  <a:gd name="T5" fmla="*/ 28 h 38"/>
                  <a:gd name="T6" fmla="*/ 36 w 45"/>
                  <a:gd name="T7" fmla="*/ 6 h 38"/>
                  <a:gd name="T8" fmla="*/ 35 w 45"/>
                  <a:gd name="T9" fmla="*/ 2 h 38"/>
                  <a:gd name="T10" fmla="*/ 32 w 45"/>
                  <a:gd name="T11" fmla="*/ 1 h 38"/>
                  <a:gd name="T12" fmla="*/ 30 w 45"/>
                  <a:gd name="T13" fmla="*/ 1 h 38"/>
                  <a:gd name="T14" fmla="*/ 30 w 45"/>
                  <a:gd name="T15" fmla="*/ 0 h 38"/>
                  <a:gd name="T16" fmla="*/ 45 w 45"/>
                  <a:gd name="T17" fmla="*/ 0 h 38"/>
                  <a:gd name="T18" fmla="*/ 45 w 45"/>
                  <a:gd name="T19" fmla="*/ 1 h 38"/>
                  <a:gd name="T20" fmla="*/ 43 w 45"/>
                  <a:gd name="T21" fmla="*/ 1 h 38"/>
                  <a:gd name="T22" fmla="*/ 39 w 45"/>
                  <a:gd name="T23" fmla="*/ 2 h 38"/>
                  <a:gd name="T24" fmla="*/ 39 w 45"/>
                  <a:gd name="T25" fmla="*/ 6 h 38"/>
                  <a:gd name="T26" fmla="*/ 39 w 45"/>
                  <a:gd name="T27" fmla="*/ 38 h 38"/>
                  <a:gd name="T28" fmla="*/ 38 w 45"/>
                  <a:gd name="T29" fmla="*/ 38 h 38"/>
                  <a:gd name="T30" fmla="*/ 10 w 45"/>
                  <a:gd name="T31" fmla="*/ 8 h 38"/>
                  <a:gd name="T32" fmla="*/ 10 w 45"/>
                  <a:gd name="T33" fmla="*/ 31 h 38"/>
                  <a:gd name="T34" fmla="*/ 11 w 45"/>
                  <a:gd name="T35" fmla="*/ 35 h 38"/>
                  <a:gd name="T36" fmla="*/ 15 w 45"/>
                  <a:gd name="T37" fmla="*/ 36 h 38"/>
                  <a:gd name="T38" fmla="*/ 16 w 45"/>
                  <a:gd name="T39" fmla="*/ 36 h 38"/>
                  <a:gd name="T40" fmla="*/ 16 w 45"/>
                  <a:gd name="T41" fmla="*/ 37 h 38"/>
                  <a:gd name="T42" fmla="*/ 2 w 45"/>
                  <a:gd name="T43" fmla="*/ 37 h 38"/>
                  <a:gd name="T44" fmla="*/ 2 w 45"/>
                  <a:gd name="T45" fmla="*/ 36 h 38"/>
                  <a:gd name="T46" fmla="*/ 3 w 45"/>
                  <a:gd name="T47" fmla="*/ 36 h 38"/>
                  <a:gd name="T48" fmla="*/ 7 w 45"/>
                  <a:gd name="T49" fmla="*/ 35 h 38"/>
                  <a:gd name="T50" fmla="*/ 8 w 45"/>
                  <a:gd name="T51" fmla="*/ 31 h 38"/>
                  <a:gd name="T52" fmla="*/ 8 w 45"/>
                  <a:gd name="T53" fmla="*/ 5 h 38"/>
                  <a:gd name="T54" fmla="*/ 5 w 45"/>
                  <a:gd name="T55" fmla="*/ 2 h 38"/>
                  <a:gd name="T56" fmla="*/ 2 w 45"/>
                  <a:gd name="T57" fmla="*/ 1 h 38"/>
                  <a:gd name="T58" fmla="*/ 0 w 45"/>
                  <a:gd name="T59" fmla="*/ 1 h 38"/>
                  <a:gd name="T60" fmla="*/ 0 w 45"/>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8">
                    <a:moveTo>
                      <a:pt x="0" y="0"/>
                    </a:moveTo>
                    <a:cubicBezTo>
                      <a:pt x="11" y="0"/>
                      <a:pt x="11" y="0"/>
                      <a:pt x="11" y="0"/>
                    </a:cubicBezTo>
                    <a:cubicBezTo>
                      <a:pt x="36" y="28"/>
                      <a:pt x="36" y="28"/>
                      <a:pt x="36" y="28"/>
                    </a:cubicBezTo>
                    <a:cubicBezTo>
                      <a:pt x="36" y="6"/>
                      <a:pt x="36" y="6"/>
                      <a:pt x="36" y="6"/>
                    </a:cubicBezTo>
                    <a:cubicBezTo>
                      <a:pt x="36" y="4"/>
                      <a:pt x="36" y="3"/>
                      <a:pt x="35" y="2"/>
                    </a:cubicBezTo>
                    <a:cubicBezTo>
                      <a:pt x="34" y="1"/>
                      <a:pt x="33" y="1"/>
                      <a:pt x="32" y="1"/>
                    </a:cubicBezTo>
                    <a:cubicBezTo>
                      <a:pt x="30" y="1"/>
                      <a:pt x="30" y="1"/>
                      <a:pt x="30" y="1"/>
                    </a:cubicBezTo>
                    <a:cubicBezTo>
                      <a:pt x="30" y="0"/>
                      <a:pt x="30" y="0"/>
                      <a:pt x="30" y="0"/>
                    </a:cubicBezTo>
                    <a:cubicBezTo>
                      <a:pt x="45" y="0"/>
                      <a:pt x="45" y="0"/>
                      <a:pt x="45" y="0"/>
                    </a:cubicBezTo>
                    <a:cubicBezTo>
                      <a:pt x="45" y="1"/>
                      <a:pt x="45" y="1"/>
                      <a:pt x="45" y="1"/>
                    </a:cubicBezTo>
                    <a:cubicBezTo>
                      <a:pt x="43" y="1"/>
                      <a:pt x="43" y="1"/>
                      <a:pt x="43" y="1"/>
                    </a:cubicBezTo>
                    <a:cubicBezTo>
                      <a:pt x="41" y="1"/>
                      <a:pt x="40" y="2"/>
                      <a:pt x="39" y="2"/>
                    </a:cubicBezTo>
                    <a:cubicBezTo>
                      <a:pt x="39" y="3"/>
                      <a:pt x="39" y="4"/>
                      <a:pt x="39" y="6"/>
                    </a:cubicBezTo>
                    <a:cubicBezTo>
                      <a:pt x="39" y="38"/>
                      <a:pt x="39" y="38"/>
                      <a:pt x="39" y="38"/>
                    </a:cubicBezTo>
                    <a:cubicBezTo>
                      <a:pt x="38" y="38"/>
                      <a:pt x="38" y="38"/>
                      <a:pt x="38" y="38"/>
                    </a:cubicBezTo>
                    <a:cubicBezTo>
                      <a:pt x="10" y="8"/>
                      <a:pt x="10" y="8"/>
                      <a:pt x="10" y="8"/>
                    </a:cubicBezTo>
                    <a:cubicBezTo>
                      <a:pt x="10" y="31"/>
                      <a:pt x="10" y="31"/>
                      <a:pt x="10" y="31"/>
                    </a:cubicBezTo>
                    <a:cubicBezTo>
                      <a:pt x="10" y="33"/>
                      <a:pt x="11" y="35"/>
                      <a:pt x="11" y="35"/>
                    </a:cubicBezTo>
                    <a:cubicBezTo>
                      <a:pt x="12" y="36"/>
                      <a:pt x="13" y="36"/>
                      <a:pt x="15" y="36"/>
                    </a:cubicBezTo>
                    <a:cubicBezTo>
                      <a:pt x="16" y="36"/>
                      <a:pt x="16" y="36"/>
                      <a:pt x="16" y="36"/>
                    </a:cubicBezTo>
                    <a:cubicBezTo>
                      <a:pt x="16" y="37"/>
                      <a:pt x="16" y="37"/>
                      <a:pt x="16" y="37"/>
                    </a:cubicBezTo>
                    <a:cubicBezTo>
                      <a:pt x="2" y="37"/>
                      <a:pt x="2" y="37"/>
                      <a:pt x="2" y="37"/>
                    </a:cubicBezTo>
                    <a:cubicBezTo>
                      <a:pt x="2" y="36"/>
                      <a:pt x="2" y="36"/>
                      <a:pt x="2" y="36"/>
                    </a:cubicBezTo>
                    <a:cubicBezTo>
                      <a:pt x="3" y="36"/>
                      <a:pt x="3" y="36"/>
                      <a:pt x="3" y="36"/>
                    </a:cubicBezTo>
                    <a:cubicBezTo>
                      <a:pt x="5" y="36"/>
                      <a:pt x="6" y="36"/>
                      <a:pt x="7" y="35"/>
                    </a:cubicBezTo>
                    <a:cubicBezTo>
                      <a:pt x="8" y="34"/>
                      <a:pt x="8" y="33"/>
                      <a:pt x="8" y="31"/>
                    </a:cubicBezTo>
                    <a:cubicBezTo>
                      <a:pt x="8" y="5"/>
                      <a:pt x="8" y="5"/>
                      <a:pt x="8" y="5"/>
                    </a:cubicBezTo>
                    <a:cubicBezTo>
                      <a:pt x="7" y="4"/>
                      <a:pt x="6" y="3"/>
                      <a:pt x="5" y="2"/>
                    </a:cubicBezTo>
                    <a:cubicBezTo>
                      <a:pt x="4" y="2"/>
                      <a:pt x="4" y="2"/>
                      <a:pt x="2" y="1"/>
                    </a:cubicBezTo>
                    <a:cubicBezTo>
                      <a:pt x="2"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1" name="Freeform 31"/>
              <p:cNvSpPr/>
              <p:nvPr/>
            </p:nvSpPr>
            <p:spPr bwMode="auto">
              <a:xfrm>
                <a:off x="3414"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5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3" y="36"/>
                      <a:pt x="5" y="36"/>
                      <a:pt x="5"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5"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2" name="Freeform 32"/>
              <p:cNvSpPr/>
              <p:nvPr/>
            </p:nvSpPr>
            <p:spPr bwMode="auto">
              <a:xfrm>
                <a:off x="3451" y="2326"/>
                <a:ext cx="84" cy="73"/>
              </a:xfrm>
              <a:custGeom>
                <a:avLst/>
                <a:gdLst>
                  <a:gd name="T0" fmla="*/ 44 w 44"/>
                  <a:gd name="T1" fmla="*/ 0 h 38"/>
                  <a:gd name="T2" fmla="*/ 44 w 44"/>
                  <a:gd name="T3" fmla="*/ 1 h 38"/>
                  <a:gd name="T4" fmla="*/ 41 w 44"/>
                  <a:gd name="T5" fmla="*/ 2 h 38"/>
                  <a:gd name="T6" fmla="*/ 38 w 44"/>
                  <a:gd name="T7" fmla="*/ 6 h 38"/>
                  <a:gd name="T8" fmla="*/ 23 w 44"/>
                  <a:gd name="T9" fmla="*/ 38 h 38"/>
                  <a:gd name="T10" fmla="*/ 22 w 44"/>
                  <a:gd name="T11" fmla="*/ 38 h 38"/>
                  <a:gd name="T12" fmla="*/ 7 w 44"/>
                  <a:gd name="T13" fmla="*/ 6 h 38"/>
                  <a:gd name="T14" fmla="*/ 5 w 44"/>
                  <a:gd name="T15" fmla="*/ 3 h 38"/>
                  <a:gd name="T16" fmla="*/ 3 w 44"/>
                  <a:gd name="T17" fmla="*/ 2 h 38"/>
                  <a:gd name="T18" fmla="*/ 0 w 44"/>
                  <a:gd name="T19" fmla="*/ 1 h 38"/>
                  <a:gd name="T20" fmla="*/ 0 w 44"/>
                  <a:gd name="T21" fmla="*/ 0 h 38"/>
                  <a:gd name="T22" fmla="*/ 17 w 44"/>
                  <a:gd name="T23" fmla="*/ 0 h 38"/>
                  <a:gd name="T24" fmla="*/ 17 w 44"/>
                  <a:gd name="T25" fmla="*/ 1 h 38"/>
                  <a:gd name="T26" fmla="*/ 13 w 44"/>
                  <a:gd name="T27" fmla="*/ 2 h 38"/>
                  <a:gd name="T28" fmla="*/ 13 w 44"/>
                  <a:gd name="T29" fmla="*/ 4 h 38"/>
                  <a:gd name="T30" fmla="*/ 14 w 44"/>
                  <a:gd name="T31" fmla="*/ 8 h 38"/>
                  <a:gd name="T32" fmla="*/ 24 w 44"/>
                  <a:gd name="T33" fmla="*/ 30 h 38"/>
                  <a:gd name="T34" fmla="*/ 34 w 44"/>
                  <a:gd name="T35" fmla="*/ 8 h 38"/>
                  <a:gd name="T36" fmla="*/ 36 w 44"/>
                  <a:gd name="T37" fmla="*/ 4 h 38"/>
                  <a:gd name="T38" fmla="*/ 35 w 44"/>
                  <a:gd name="T39" fmla="*/ 2 h 38"/>
                  <a:gd name="T40" fmla="*/ 32 w 44"/>
                  <a:gd name="T41" fmla="*/ 1 h 38"/>
                  <a:gd name="T42" fmla="*/ 31 w 44"/>
                  <a:gd name="T43" fmla="*/ 1 h 38"/>
                  <a:gd name="T44" fmla="*/ 31 w 44"/>
                  <a:gd name="T45" fmla="*/ 0 h 38"/>
                  <a:gd name="T46" fmla="*/ 44 w 44"/>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8">
                    <a:moveTo>
                      <a:pt x="44" y="0"/>
                    </a:moveTo>
                    <a:cubicBezTo>
                      <a:pt x="44" y="1"/>
                      <a:pt x="44" y="1"/>
                      <a:pt x="44" y="1"/>
                    </a:cubicBezTo>
                    <a:cubicBezTo>
                      <a:pt x="42" y="1"/>
                      <a:pt x="41" y="2"/>
                      <a:pt x="41" y="2"/>
                    </a:cubicBezTo>
                    <a:cubicBezTo>
                      <a:pt x="39" y="3"/>
                      <a:pt x="39" y="5"/>
                      <a:pt x="38" y="6"/>
                    </a:cubicBezTo>
                    <a:cubicBezTo>
                      <a:pt x="23" y="38"/>
                      <a:pt x="23" y="38"/>
                      <a:pt x="23" y="38"/>
                    </a:cubicBezTo>
                    <a:cubicBezTo>
                      <a:pt x="22" y="38"/>
                      <a:pt x="22" y="38"/>
                      <a:pt x="22" y="38"/>
                    </a:cubicBezTo>
                    <a:cubicBezTo>
                      <a:pt x="7" y="6"/>
                      <a:pt x="7" y="6"/>
                      <a:pt x="7" y="6"/>
                    </a:cubicBezTo>
                    <a:cubicBezTo>
                      <a:pt x="6" y="4"/>
                      <a:pt x="5" y="3"/>
                      <a:pt x="5" y="3"/>
                    </a:cubicBezTo>
                    <a:cubicBezTo>
                      <a:pt x="5" y="2"/>
                      <a:pt x="4" y="2"/>
                      <a:pt x="3" y="2"/>
                    </a:cubicBezTo>
                    <a:cubicBezTo>
                      <a:pt x="3" y="1"/>
                      <a:pt x="2" y="1"/>
                      <a:pt x="0" y="1"/>
                    </a:cubicBezTo>
                    <a:cubicBezTo>
                      <a:pt x="0" y="0"/>
                      <a:pt x="0" y="0"/>
                      <a:pt x="0" y="0"/>
                    </a:cubicBezTo>
                    <a:cubicBezTo>
                      <a:pt x="17" y="0"/>
                      <a:pt x="17" y="0"/>
                      <a:pt x="17" y="0"/>
                    </a:cubicBezTo>
                    <a:cubicBezTo>
                      <a:pt x="17" y="1"/>
                      <a:pt x="17" y="1"/>
                      <a:pt x="17" y="1"/>
                    </a:cubicBezTo>
                    <a:cubicBezTo>
                      <a:pt x="15" y="1"/>
                      <a:pt x="14" y="1"/>
                      <a:pt x="13" y="2"/>
                    </a:cubicBezTo>
                    <a:cubicBezTo>
                      <a:pt x="13" y="2"/>
                      <a:pt x="13" y="3"/>
                      <a:pt x="13" y="4"/>
                    </a:cubicBezTo>
                    <a:cubicBezTo>
                      <a:pt x="13" y="4"/>
                      <a:pt x="13" y="6"/>
                      <a:pt x="14" y="8"/>
                    </a:cubicBezTo>
                    <a:cubicBezTo>
                      <a:pt x="24" y="30"/>
                      <a:pt x="24" y="30"/>
                      <a:pt x="24" y="30"/>
                    </a:cubicBezTo>
                    <a:cubicBezTo>
                      <a:pt x="34" y="8"/>
                      <a:pt x="34" y="8"/>
                      <a:pt x="34" y="8"/>
                    </a:cubicBezTo>
                    <a:cubicBezTo>
                      <a:pt x="35" y="6"/>
                      <a:pt x="36" y="5"/>
                      <a:pt x="36" y="4"/>
                    </a:cubicBezTo>
                    <a:cubicBezTo>
                      <a:pt x="36" y="3"/>
                      <a:pt x="35" y="3"/>
                      <a:pt x="35" y="2"/>
                    </a:cubicBezTo>
                    <a:cubicBezTo>
                      <a:pt x="34" y="2"/>
                      <a:pt x="33" y="1"/>
                      <a:pt x="32" y="1"/>
                    </a:cubicBezTo>
                    <a:cubicBezTo>
                      <a:pt x="32" y="1"/>
                      <a:pt x="31" y="1"/>
                      <a:pt x="31" y="1"/>
                    </a:cubicBezTo>
                    <a:cubicBezTo>
                      <a:pt x="31" y="0"/>
                      <a:pt x="31" y="0"/>
                      <a:pt x="31" y="0"/>
                    </a:cubicBezTo>
                    <a:lnTo>
                      <a:pt x="4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3" name="Freeform 33"/>
              <p:cNvSpPr/>
              <p:nvPr/>
            </p:nvSpPr>
            <p:spPr bwMode="auto">
              <a:xfrm>
                <a:off x="3537" y="2326"/>
                <a:ext cx="66" cy="71"/>
              </a:xfrm>
              <a:custGeom>
                <a:avLst/>
                <a:gdLst>
                  <a:gd name="T0" fmla="*/ 12 w 35"/>
                  <a:gd name="T1" fmla="*/ 2 h 37"/>
                  <a:gd name="T2" fmla="*/ 12 w 35"/>
                  <a:gd name="T3" fmla="*/ 17 h 37"/>
                  <a:gd name="T4" fmla="*/ 21 w 35"/>
                  <a:gd name="T5" fmla="*/ 17 h 37"/>
                  <a:gd name="T6" fmla="*/ 26 w 35"/>
                  <a:gd name="T7" fmla="*/ 16 h 37"/>
                  <a:gd name="T8" fmla="*/ 27 w 35"/>
                  <a:gd name="T9" fmla="*/ 11 h 37"/>
                  <a:gd name="T10" fmla="*/ 28 w 35"/>
                  <a:gd name="T11" fmla="*/ 11 h 37"/>
                  <a:gd name="T12" fmla="*/ 28 w 35"/>
                  <a:gd name="T13" fmla="*/ 24 h 37"/>
                  <a:gd name="T14" fmla="*/ 27 w 35"/>
                  <a:gd name="T15" fmla="*/ 24 h 37"/>
                  <a:gd name="T16" fmla="*/ 27 w 35"/>
                  <a:gd name="T17" fmla="*/ 21 h 37"/>
                  <a:gd name="T18" fmla="*/ 25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2 w 35"/>
                  <a:gd name="T49" fmla="*/ 36 h 37"/>
                  <a:gd name="T50" fmla="*/ 4 w 35"/>
                  <a:gd name="T51" fmla="*/ 36 h 37"/>
                  <a:gd name="T52" fmla="*/ 6 w 35"/>
                  <a:gd name="T53" fmla="*/ 34 h 37"/>
                  <a:gd name="T54" fmla="*/ 6 w 35"/>
                  <a:gd name="T55" fmla="*/ 31 h 37"/>
                  <a:gd name="T56" fmla="*/ 6 w 35"/>
                  <a:gd name="T57" fmla="*/ 7 h 37"/>
                  <a:gd name="T58" fmla="*/ 5 w 35"/>
                  <a:gd name="T59" fmla="*/ 2 h 37"/>
                  <a:gd name="T60" fmla="*/ 2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30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5" y="16"/>
                      <a:pt x="26" y="16"/>
                    </a:cubicBezTo>
                    <a:cubicBezTo>
                      <a:pt x="27" y="15"/>
                      <a:pt x="27" y="14"/>
                      <a:pt x="27" y="11"/>
                    </a:cubicBezTo>
                    <a:cubicBezTo>
                      <a:pt x="28" y="11"/>
                      <a:pt x="28" y="11"/>
                      <a:pt x="28" y="11"/>
                    </a:cubicBezTo>
                    <a:cubicBezTo>
                      <a:pt x="28" y="24"/>
                      <a:pt x="28" y="24"/>
                      <a:pt x="28" y="24"/>
                    </a:cubicBezTo>
                    <a:cubicBezTo>
                      <a:pt x="27" y="24"/>
                      <a:pt x="27" y="24"/>
                      <a:pt x="27" y="24"/>
                    </a:cubicBezTo>
                    <a:cubicBezTo>
                      <a:pt x="27" y="23"/>
                      <a:pt x="27" y="21"/>
                      <a:pt x="27" y="21"/>
                    </a:cubicBezTo>
                    <a:cubicBezTo>
                      <a:pt x="26" y="20"/>
                      <a:pt x="26" y="20"/>
                      <a:pt x="25" y="19"/>
                    </a:cubicBezTo>
                    <a:cubicBezTo>
                      <a:pt x="24" y="19"/>
                      <a:pt x="23" y="19"/>
                      <a:pt x="21" y="19"/>
                    </a:cubicBezTo>
                    <a:cubicBezTo>
                      <a:pt x="12" y="19"/>
                      <a:pt x="12" y="19"/>
                      <a:pt x="12" y="19"/>
                    </a:cubicBezTo>
                    <a:cubicBezTo>
                      <a:pt x="12" y="31"/>
                      <a:pt x="12" y="31"/>
                      <a:pt x="12" y="31"/>
                    </a:cubicBezTo>
                    <a:cubicBezTo>
                      <a:pt x="12" y="33"/>
                      <a:pt x="12" y="34"/>
                      <a:pt x="12" y="34"/>
                    </a:cubicBezTo>
                    <a:cubicBezTo>
                      <a:pt x="12" y="34"/>
                      <a:pt x="13" y="35"/>
                      <a:pt x="13" y="35"/>
                    </a:cubicBezTo>
                    <a:cubicBezTo>
                      <a:pt x="13" y="35"/>
                      <a:pt x="14" y="35"/>
                      <a:pt x="15" y="35"/>
                    </a:cubicBezTo>
                    <a:cubicBezTo>
                      <a:pt x="22" y="35"/>
                      <a:pt x="22" y="35"/>
                      <a:pt x="22" y="35"/>
                    </a:cubicBezTo>
                    <a:cubicBezTo>
                      <a:pt x="25" y="35"/>
                      <a:pt x="26" y="35"/>
                      <a:pt x="27" y="35"/>
                    </a:cubicBezTo>
                    <a:cubicBezTo>
                      <a:pt x="28" y="35"/>
                      <a:pt x="29" y="34"/>
                      <a:pt x="30" y="33"/>
                    </a:cubicBezTo>
                    <a:cubicBezTo>
                      <a:pt x="32"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2" y="36"/>
                      <a:pt x="2" y="36"/>
                      <a:pt x="2" y="36"/>
                    </a:cubicBezTo>
                    <a:cubicBezTo>
                      <a:pt x="3" y="36"/>
                      <a:pt x="4" y="36"/>
                      <a:pt x="4" y="36"/>
                    </a:cubicBezTo>
                    <a:cubicBezTo>
                      <a:pt x="5" y="35"/>
                      <a:pt x="6" y="35"/>
                      <a:pt x="6" y="34"/>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1" y="6"/>
                      <a:pt x="30" y="5"/>
                      <a:pt x="30" y="4"/>
                    </a:cubicBezTo>
                    <a:cubicBezTo>
                      <a:pt x="29" y="3"/>
                      <a:pt x="28" y="3"/>
                      <a:pt x="27" y="3"/>
                    </a:cubicBezTo>
                    <a:cubicBezTo>
                      <a:pt x="27"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4" name="Freeform 34"/>
              <p:cNvSpPr>
                <a:spLocks noEditPoints="1"/>
              </p:cNvSpPr>
              <p:nvPr/>
            </p:nvSpPr>
            <p:spPr bwMode="auto">
              <a:xfrm>
                <a:off x="3607" y="2326"/>
                <a:ext cx="78"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6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3 w 41"/>
                  <a:gd name="T69" fmla="*/ 16 h 37"/>
                  <a:gd name="T70" fmla="*/ 26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4"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2"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4" y="18"/>
                      <a:pt x="14" y="18"/>
                    </a:cubicBezTo>
                    <a:cubicBezTo>
                      <a:pt x="18" y="18"/>
                      <a:pt x="21" y="17"/>
                      <a:pt x="23" y="16"/>
                    </a:cubicBezTo>
                    <a:cubicBezTo>
                      <a:pt x="25" y="14"/>
                      <a:pt x="26" y="12"/>
                      <a:pt x="26" y="10"/>
                    </a:cubicBezTo>
                    <a:cubicBezTo>
                      <a:pt x="26" y="8"/>
                      <a:pt x="25" y="6"/>
                      <a:pt x="23" y="4"/>
                    </a:cubicBezTo>
                    <a:cubicBezTo>
                      <a:pt x="22"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5" name="Freeform 35"/>
              <p:cNvSpPr/>
              <p:nvPr/>
            </p:nvSpPr>
            <p:spPr bwMode="auto">
              <a:xfrm>
                <a:off x="3691" y="2324"/>
                <a:ext cx="52" cy="75"/>
              </a:xfrm>
              <a:custGeom>
                <a:avLst/>
                <a:gdLst>
                  <a:gd name="T0" fmla="*/ 24 w 27"/>
                  <a:gd name="T1" fmla="*/ 0 h 39"/>
                  <a:gd name="T2" fmla="*/ 24 w 27"/>
                  <a:gd name="T3" fmla="*/ 13 h 39"/>
                  <a:gd name="T4" fmla="*/ 23 w 27"/>
                  <a:gd name="T5" fmla="*/ 13 h 39"/>
                  <a:gd name="T6" fmla="*/ 21 w 27"/>
                  <a:gd name="T7" fmla="*/ 7 h 39"/>
                  <a:gd name="T8" fmla="*/ 17 w 27"/>
                  <a:gd name="T9" fmla="*/ 4 h 39"/>
                  <a:gd name="T10" fmla="*/ 12 w 27"/>
                  <a:gd name="T11" fmla="*/ 2 h 39"/>
                  <a:gd name="T12" fmla="*/ 7 w 27"/>
                  <a:gd name="T13" fmla="*/ 4 h 39"/>
                  <a:gd name="T14" fmla="*/ 5 w 27"/>
                  <a:gd name="T15" fmla="*/ 8 h 39"/>
                  <a:gd name="T16" fmla="*/ 6 w 27"/>
                  <a:gd name="T17" fmla="*/ 11 h 39"/>
                  <a:gd name="T18" fmla="*/ 15 w 27"/>
                  <a:gd name="T19" fmla="*/ 17 h 39"/>
                  <a:gd name="T20" fmla="*/ 23 w 27"/>
                  <a:gd name="T21" fmla="*/ 21 h 39"/>
                  <a:gd name="T22" fmla="*/ 26 w 27"/>
                  <a:gd name="T23" fmla="*/ 25 h 39"/>
                  <a:gd name="T24" fmla="*/ 27 w 27"/>
                  <a:gd name="T25" fmla="*/ 29 h 39"/>
                  <a:gd name="T26" fmla="*/ 24 w 27"/>
                  <a:gd name="T27" fmla="*/ 36 h 39"/>
                  <a:gd name="T28" fmla="*/ 14 w 27"/>
                  <a:gd name="T29" fmla="*/ 39 h 39"/>
                  <a:gd name="T30" fmla="*/ 11 w 27"/>
                  <a:gd name="T31" fmla="*/ 39 h 39"/>
                  <a:gd name="T32" fmla="*/ 7 w 27"/>
                  <a:gd name="T33" fmla="*/ 38 h 39"/>
                  <a:gd name="T34" fmla="*/ 3 w 27"/>
                  <a:gd name="T35" fmla="*/ 37 h 39"/>
                  <a:gd name="T36" fmla="*/ 2 w 27"/>
                  <a:gd name="T37" fmla="*/ 37 h 39"/>
                  <a:gd name="T38" fmla="*/ 1 w 27"/>
                  <a:gd name="T39" fmla="*/ 39 h 39"/>
                  <a:gd name="T40" fmla="*/ 0 w 27"/>
                  <a:gd name="T41" fmla="*/ 39 h 39"/>
                  <a:gd name="T42" fmla="*/ 0 w 27"/>
                  <a:gd name="T43" fmla="*/ 26 h 39"/>
                  <a:gd name="T44" fmla="*/ 1 w 27"/>
                  <a:gd name="T45" fmla="*/ 26 h 39"/>
                  <a:gd name="T46" fmla="*/ 3 w 27"/>
                  <a:gd name="T47" fmla="*/ 32 h 39"/>
                  <a:gd name="T48" fmla="*/ 8 w 27"/>
                  <a:gd name="T49" fmla="*/ 36 h 39"/>
                  <a:gd name="T50" fmla="*/ 14 w 27"/>
                  <a:gd name="T51" fmla="*/ 37 h 39"/>
                  <a:gd name="T52" fmla="*/ 20 w 27"/>
                  <a:gd name="T53" fmla="*/ 35 h 39"/>
                  <a:gd name="T54" fmla="*/ 22 w 27"/>
                  <a:gd name="T55" fmla="*/ 31 h 39"/>
                  <a:gd name="T56" fmla="*/ 21 w 27"/>
                  <a:gd name="T57" fmla="*/ 28 h 39"/>
                  <a:gd name="T58" fmla="*/ 18 w 27"/>
                  <a:gd name="T59" fmla="*/ 26 h 39"/>
                  <a:gd name="T60" fmla="*/ 12 w 27"/>
                  <a:gd name="T61" fmla="*/ 22 h 39"/>
                  <a:gd name="T62" fmla="*/ 4 w 27"/>
                  <a:gd name="T63" fmla="*/ 18 h 39"/>
                  <a:gd name="T64" fmla="*/ 1 w 27"/>
                  <a:gd name="T65" fmla="*/ 14 h 39"/>
                  <a:gd name="T66" fmla="*/ 0 w 27"/>
                  <a:gd name="T67" fmla="*/ 10 h 39"/>
                  <a:gd name="T68" fmla="*/ 3 w 27"/>
                  <a:gd name="T69" fmla="*/ 3 h 39"/>
                  <a:gd name="T70" fmla="*/ 12 w 27"/>
                  <a:gd name="T71" fmla="*/ 0 h 39"/>
                  <a:gd name="T72" fmla="*/ 19 w 27"/>
                  <a:gd name="T73" fmla="*/ 2 h 39"/>
                  <a:gd name="T74" fmla="*/ 21 w 27"/>
                  <a:gd name="T75" fmla="*/ 2 h 39"/>
                  <a:gd name="T76" fmla="*/ 23 w 27"/>
                  <a:gd name="T77" fmla="*/ 2 h 39"/>
                  <a:gd name="T78" fmla="*/ 23 w 27"/>
                  <a:gd name="T79" fmla="*/ 0 h 39"/>
                  <a:gd name="T80" fmla="*/ 24 w 27"/>
                  <a:gd name="T8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39">
                    <a:moveTo>
                      <a:pt x="24" y="0"/>
                    </a:moveTo>
                    <a:cubicBezTo>
                      <a:pt x="24" y="13"/>
                      <a:pt x="24" y="13"/>
                      <a:pt x="24" y="13"/>
                    </a:cubicBezTo>
                    <a:cubicBezTo>
                      <a:pt x="23" y="13"/>
                      <a:pt x="23" y="13"/>
                      <a:pt x="23" y="13"/>
                    </a:cubicBezTo>
                    <a:cubicBezTo>
                      <a:pt x="23" y="11"/>
                      <a:pt x="22" y="9"/>
                      <a:pt x="21" y="7"/>
                    </a:cubicBezTo>
                    <a:cubicBezTo>
                      <a:pt x="20" y="6"/>
                      <a:pt x="19" y="5"/>
                      <a:pt x="17" y="4"/>
                    </a:cubicBezTo>
                    <a:cubicBezTo>
                      <a:pt x="16" y="3"/>
                      <a:pt x="14" y="2"/>
                      <a:pt x="12" y="2"/>
                    </a:cubicBezTo>
                    <a:cubicBezTo>
                      <a:pt x="10" y="2"/>
                      <a:pt x="8" y="3"/>
                      <a:pt x="7" y="4"/>
                    </a:cubicBezTo>
                    <a:cubicBezTo>
                      <a:pt x="5" y="5"/>
                      <a:pt x="5" y="7"/>
                      <a:pt x="5" y="8"/>
                    </a:cubicBezTo>
                    <a:cubicBezTo>
                      <a:pt x="5" y="9"/>
                      <a:pt x="5" y="10"/>
                      <a:pt x="6" y="11"/>
                    </a:cubicBezTo>
                    <a:cubicBezTo>
                      <a:pt x="7" y="13"/>
                      <a:pt x="10" y="14"/>
                      <a:pt x="15" y="17"/>
                    </a:cubicBezTo>
                    <a:cubicBezTo>
                      <a:pt x="19" y="19"/>
                      <a:pt x="21" y="20"/>
                      <a:pt x="23" y="21"/>
                    </a:cubicBezTo>
                    <a:cubicBezTo>
                      <a:pt x="24" y="22"/>
                      <a:pt x="25" y="23"/>
                      <a:pt x="26" y="25"/>
                    </a:cubicBezTo>
                    <a:cubicBezTo>
                      <a:pt x="27" y="26"/>
                      <a:pt x="27" y="27"/>
                      <a:pt x="27" y="29"/>
                    </a:cubicBezTo>
                    <a:cubicBezTo>
                      <a:pt x="27" y="32"/>
                      <a:pt x="26" y="34"/>
                      <a:pt x="24" y="36"/>
                    </a:cubicBezTo>
                    <a:cubicBezTo>
                      <a:pt x="21" y="38"/>
                      <a:pt x="18" y="39"/>
                      <a:pt x="14" y="39"/>
                    </a:cubicBezTo>
                    <a:cubicBezTo>
                      <a:pt x="13" y="39"/>
                      <a:pt x="12" y="39"/>
                      <a:pt x="11" y="39"/>
                    </a:cubicBezTo>
                    <a:cubicBezTo>
                      <a:pt x="10" y="39"/>
                      <a:pt x="9" y="38"/>
                      <a:pt x="7" y="38"/>
                    </a:cubicBezTo>
                    <a:cubicBezTo>
                      <a:pt x="5" y="37"/>
                      <a:pt x="4" y="37"/>
                      <a:pt x="3" y="37"/>
                    </a:cubicBezTo>
                    <a:cubicBezTo>
                      <a:pt x="3" y="37"/>
                      <a:pt x="2" y="37"/>
                      <a:pt x="2" y="37"/>
                    </a:cubicBezTo>
                    <a:cubicBezTo>
                      <a:pt x="2" y="38"/>
                      <a:pt x="1" y="38"/>
                      <a:pt x="1" y="39"/>
                    </a:cubicBezTo>
                    <a:cubicBezTo>
                      <a:pt x="0" y="39"/>
                      <a:pt x="0" y="39"/>
                      <a:pt x="0" y="39"/>
                    </a:cubicBezTo>
                    <a:cubicBezTo>
                      <a:pt x="0" y="26"/>
                      <a:pt x="0" y="26"/>
                      <a:pt x="0" y="26"/>
                    </a:cubicBezTo>
                    <a:cubicBezTo>
                      <a:pt x="1" y="26"/>
                      <a:pt x="1" y="26"/>
                      <a:pt x="1" y="26"/>
                    </a:cubicBezTo>
                    <a:cubicBezTo>
                      <a:pt x="2" y="29"/>
                      <a:pt x="3" y="31"/>
                      <a:pt x="3" y="32"/>
                    </a:cubicBezTo>
                    <a:cubicBezTo>
                      <a:pt x="4" y="34"/>
                      <a:pt x="6" y="35"/>
                      <a:pt x="8" y="36"/>
                    </a:cubicBezTo>
                    <a:cubicBezTo>
                      <a:pt x="9" y="37"/>
                      <a:pt x="11" y="37"/>
                      <a:pt x="14" y="37"/>
                    </a:cubicBezTo>
                    <a:cubicBezTo>
                      <a:pt x="16" y="37"/>
                      <a:pt x="18" y="36"/>
                      <a:pt x="20" y="35"/>
                    </a:cubicBezTo>
                    <a:cubicBezTo>
                      <a:pt x="21" y="34"/>
                      <a:pt x="22" y="33"/>
                      <a:pt x="22" y="31"/>
                    </a:cubicBezTo>
                    <a:cubicBezTo>
                      <a:pt x="22" y="30"/>
                      <a:pt x="21" y="29"/>
                      <a:pt x="21" y="28"/>
                    </a:cubicBezTo>
                    <a:cubicBezTo>
                      <a:pt x="20" y="27"/>
                      <a:pt x="20" y="26"/>
                      <a:pt x="18" y="26"/>
                    </a:cubicBezTo>
                    <a:cubicBezTo>
                      <a:pt x="18" y="25"/>
                      <a:pt x="15" y="24"/>
                      <a:pt x="12" y="22"/>
                    </a:cubicBezTo>
                    <a:cubicBezTo>
                      <a:pt x="8" y="20"/>
                      <a:pt x="6" y="19"/>
                      <a:pt x="4" y="18"/>
                    </a:cubicBezTo>
                    <a:cubicBezTo>
                      <a:pt x="3" y="17"/>
                      <a:pt x="2" y="16"/>
                      <a:pt x="1" y="14"/>
                    </a:cubicBezTo>
                    <a:cubicBezTo>
                      <a:pt x="0" y="13"/>
                      <a:pt x="0" y="12"/>
                      <a:pt x="0" y="10"/>
                    </a:cubicBezTo>
                    <a:cubicBezTo>
                      <a:pt x="0" y="7"/>
                      <a:pt x="1" y="5"/>
                      <a:pt x="3" y="3"/>
                    </a:cubicBezTo>
                    <a:cubicBezTo>
                      <a:pt x="5" y="1"/>
                      <a:pt x="8" y="0"/>
                      <a:pt x="12" y="0"/>
                    </a:cubicBezTo>
                    <a:cubicBezTo>
                      <a:pt x="14" y="0"/>
                      <a:pt x="16" y="1"/>
                      <a:pt x="19" y="2"/>
                    </a:cubicBezTo>
                    <a:cubicBezTo>
                      <a:pt x="20" y="2"/>
                      <a:pt x="21" y="2"/>
                      <a:pt x="21" y="2"/>
                    </a:cubicBezTo>
                    <a:cubicBezTo>
                      <a:pt x="22" y="2"/>
                      <a:pt x="22" y="2"/>
                      <a:pt x="23" y="2"/>
                    </a:cubicBezTo>
                    <a:cubicBezTo>
                      <a:pt x="23" y="2"/>
                      <a:pt x="23" y="1"/>
                      <a:pt x="23" y="0"/>
                    </a:cubicBezTo>
                    <a:lnTo>
                      <a:pt x="2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6" name="Freeform 36"/>
              <p:cNvSpPr/>
              <p:nvPr/>
            </p:nvSpPr>
            <p:spPr bwMode="auto">
              <a:xfrm>
                <a:off x="3750" y="2326"/>
                <a:ext cx="35" cy="71"/>
              </a:xfrm>
              <a:custGeom>
                <a:avLst/>
                <a:gdLst>
                  <a:gd name="T0" fmla="*/ 18 w 18"/>
                  <a:gd name="T1" fmla="*/ 36 h 37"/>
                  <a:gd name="T2" fmla="*/ 18 w 18"/>
                  <a:gd name="T3" fmla="*/ 37 h 37"/>
                  <a:gd name="T4" fmla="*/ 0 w 18"/>
                  <a:gd name="T5" fmla="*/ 37 h 37"/>
                  <a:gd name="T6" fmla="*/ 0 w 18"/>
                  <a:gd name="T7" fmla="*/ 36 h 37"/>
                  <a:gd name="T8" fmla="*/ 2 w 18"/>
                  <a:gd name="T9" fmla="*/ 36 h 37"/>
                  <a:gd name="T10" fmla="*/ 6 w 18"/>
                  <a:gd name="T11" fmla="*/ 35 h 37"/>
                  <a:gd name="T12" fmla="*/ 6 w 18"/>
                  <a:gd name="T13" fmla="*/ 31 h 37"/>
                  <a:gd name="T14" fmla="*/ 6 w 18"/>
                  <a:gd name="T15" fmla="*/ 7 h 37"/>
                  <a:gd name="T16" fmla="*/ 6 w 18"/>
                  <a:gd name="T17" fmla="*/ 3 h 37"/>
                  <a:gd name="T18" fmla="*/ 5 w 18"/>
                  <a:gd name="T19" fmla="*/ 2 h 37"/>
                  <a:gd name="T20" fmla="*/ 2 w 18"/>
                  <a:gd name="T21" fmla="*/ 1 h 37"/>
                  <a:gd name="T22" fmla="*/ 0 w 18"/>
                  <a:gd name="T23" fmla="*/ 1 h 37"/>
                  <a:gd name="T24" fmla="*/ 0 w 18"/>
                  <a:gd name="T25" fmla="*/ 0 h 37"/>
                  <a:gd name="T26" fmla="*/ 18 w 18"/>
                  <a:gd name="T27" fmla="*/ 0 h 37"/>
                  <a:gd name="T28" fmla="*/ 18 w 18"/>
                  <a:gd name="T29" fmla="*/ 1 h 37"/>
                  <a:gd name="T30" fmla="*/ 16 w 18"/>
                  <a:gd name="T31" fmla="*/ 1 h 37"/>
                  <a:gd name="T32" fmla="*/ 13 w 18"/>
                  <a:gd name="T33" fmla="*/ 2 h 37"/>
                  <a:gd name="T34" fmla="*/ 12 w 18"/>
                  <a:gd name="T35" fmla="*/ 7 h 37"/>
                  <a:gd name="T36" fmla="*/ 12 w 18"/>
                  <a:gd name="T37" fmla="*/ 31 h 37"/>
                  <a:gd name="T38" fmla="*/ 12 w 18"/>
                  <a:gd name="T39" fmla="*/ 34 h 37"/>
                  <a:gd name="T40" fmla="*/ 14 w 18"/>
                  <a:gd name="T41" fmla="*/ 36 h 37"/>
                  <a:gd name="T42" fmla="*/ 16 w 18"/>
                  <a:gd name="T43" fmla="*/ 36 h 37"/>
                  <a:gd name="T44" fmla="*/ 18 w 18"/>
                  <a:gd name="T4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37">
                    <a:moveTo>
                      <a:pt x="18" y="36"/>
                    </a:moveTo>
                    <a:cubicBezTo>
                      <a:pt x="18" y="37"/>
                      <a:pt x="18" y="37"/>
                      <a:pt x="18"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5"/>
                      <a:pt x="6" y="4"/>
                      <a:pt x="6" y="3"/>
                    </a:cubicBezTo>
                    <a:cubicBezTo>
                      <a:pt x="6" y="2"/>
                      <a:pt x="5" y="2"/>
                      <a:pt x="5" y="2"/>
                    </a:cubicBezTo>
                    <a:cubicBezTo>
                      <a:pt x="4" y="1"/>
                      <a:pt x="3" y="1"/>
                      <a:pt x="2"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5" y="1"/>
                      <a:pt x="14" y="1"/>
                      <a:pt x="13" y="2"/>
                    </a:cubicBezTo>
                    <a:cubicBezTo>
                      <a:pt x="12" y="3"/>
                      <a:pt x="12" y="4"/>
                      <a:pt x="12" y="7"/>
                    </a:cubicBezTo>
                    <a:cubicBezTo>
                      <a:pt x="12" y="31"/>
                      <a:pt x="12" y="31"/>
                      <a:pt x="12" y="31"/>
                    </a:cubicBezTo>
                    <a:cubicBezTo>
                      <a:pt x="12" y="33"/>
                      <a:pt x="12" y="34"/>
                      <a:pt x="12" y="34"/>
                    </a:cubicBezTo>
                    <a:cubicBezTo>
                      <a:pt x="13" y="35"/>
                      <a:pt x="13" y="35"/>
                      <a:pt x="14" y="36"/>
                    </a:cubicBezTo>
                    <a:cubicBezTo>
                      <a:pt x="15" y="36"/>
                      <a:pt x="16" y="36"/>
                      <a:pt x="16" y="36"/>
                    </a:cubicBezTo>
                    <a:lnTo>
                      <a:pt x="18"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7" name="Freeform 37"/>
              <p:cNvSpPr/>
              <p:nvPr/>
            </p:nvSpPr>
            <p:spPr bwMode="auto">
              <a:xfrm>
                <a:off x="3790"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8" name="Freeform 38"/>
              <p:cNvSpPr/>
              <p:nvPr/>
            </p:nvSpPr>
            <p:spPr bwMode="auto">
              <a:xfrm>
                <a:off x="3859" y="2326"/>
                <a:ext cx="82" cy="71"/>
              </a:xfrm>
              <a:custGeom>
                <a:avLst/>
                <a:gdLst>
                  <a:gd name="T0" fmla="*/ 29 w 43"/>
                  <a:gd name="T1" fmla="*/ 0 h 37"/>
                  <a:gd name="T2" fmla="*/ 43 w 43"/>
                  <a:gd name="T3" fmla="*/ 0 h 37"/>
                  <a:gd name="T4" fmla="*/ 43 w 43"/>
                  <a:gd name="T5" fmla="*/ 1 h 37"/>
                  <a:gd name="T6" fmla="*/ 42 w 43"/>
                  <a:gd name="T7" fmla="*/ 1 h 37"/>
                  <a:gd name="T8" fmla="*/ 40 w 43"/>
                  <a:gd name="T9" fmla="*/ 2 h 37"/>
                  <a:gd name="T10" fmla="*/ 37 w 43"/>
                  <a:gd name="T11" fmla="*/ 3 h 37"/>
                  <a:gd name="T12" fmla="*/ 34 w 43"/>
                  <a:gd name="T13" fmla="*/ 7 h 37"/>
                  <a:gd name="T14" fmla="*/ 24 w 43"/>
                  <a:gd name="T15" fmla="*/ 21 h 37"/>
                  <a:gd name="T16" fmla="*/ 24 w 43"/>
                  <a:gd name="T17" fmla="*/ 31 h 37"/>
                  <a:gd name="T18" fmla="*/ 25 w 43"/>
                  <a:gd name="T19" fmla="*/ 35 h 37"/>
                  <a:gd name="T20" fmla="*/ 29 w 43"/>
                  <a:gd name="T21" fmla="*/ 36 h 37"/>
                  <a:gd name="T22" fmla="*/ 30 w 43"/>
                  <a:gd name="T23" fmla="*/ 36 h 37"/>
                  <a:gd name="T24" fmla="*/ 30 w 43"/>
                  <a:gd name="T25" fmla="*/ 37 h 37"/>
                  <a:gd name="T26" fmla="*/ 13 w 43"/>
                  <a:gd name="T27" fmla="*/ 37 h 37"/>
                  <a:gd name="T28" fmla="*/ 13 w 43"/>
                  <a:gd name="T29" fmla="*/ 36 h 37"/>
                  <a:gd name="T30" fmla="*/ 14 w 43"/>
                  <a:gd name="T31" fmla="*/ 36 h 37"/>
                  <a:gd name="T32" fmla="*/ 18 w 43"/>
                  <a:gd name="T33" fmla="*/ 35 h 37"/>
                  <a:gd name="T34" fmla="*/ 18 w 43"/>
                  <a:gd name="T35" fmla="*/ 31 h 37"/>
                  <a:gd name="T36" fmla="*/ 18 w 43"/>
                  <a:gd name="T37" fmla="*/ 22 h 37"/>
                  <a:gd name="T38" fmla="*/ 7 w 43"/>
                  <a:gd name="T39" fmla="*/ 6 h 37"/>
                  <a:gd name="T40" fmla="*/ 4 w 43"/>
                  <a:gd name="T41" fmla="*/ 3 h 37"/>
                  <a:gd name="T42" fmla="*/ 1 w 43"/>
                  <a:gd name="T43" fmla="*/ 1 h 37"/>
                  <a:gd name="T44" fmla="*/ 0 w 43"/>
                  <a:gd name="T45" fmla="*/ 1 h 37"/>
                  <a:gd name="T46" fmla="*/ 0 w 43"/>
                  <a:gd name="T47" fmla="*/ 0 h 37"/>
                  <a:gd name="T48" fmla="*/ 17 w 43"/>
                  <a:gd name="T49" fmla="*/ 0 h 37"/>
                  <a:gd name="T50" fmla="*/ 17 w 43"/>
                  <a:gd name="T51" fmla="*/ 1 h 37"/>
                  <a:gd name="T52" fmla="*/ 16 w 43"/>
                  <a:gd name="T53" fmla="*/ 1 h 37"/>
                  <a:gd name="T54" fmla="*/ 14 w 43"/>
                  <a:gd name="T55" fmla="*/ 2 h 37"/>
                  <a:gd name="T56" fmla="*/ 13 w 43"/>
                  <a:gd name="T57" fmla="*/ 3 h 37"/>
                  <a:gd name="T58" fmla="*/ 14 w 43"/>
                  <a:gd name="T59" fmla="*/ 7 h 37"/>
                  <a:gd name="T60" fmla="*/ 23 w 43"/>
                  <a:gd name="T61" fmla="*/ 19 h 37"/>
                  <a:gd name="T62" fmla="*/ 31 w 43"/>
                  <a:gd name="T63" fmla="*/ 8 h 37"/>
                  <a:gd name="T64" fmla="*/ 33 w 43"/>
                  <a:gd name="T65" fmla="*/ 4 h 37"/>
                  <a:gd name="T66" fmla="*/ 32 w 43"/>
                  <a:gd name="T67" fmla="*/ 2 h 37"/>
                  <a:gd name="T68" fmla="*/ 31 w 43"/>
                  <a:gd name="T69" fmla="*/ 1 h 37"/>
                  <a:gd name="T70" fmla="*/ 29 w 43"/>
                  <a:gd name="T71" fmla="*/ 1 h 37"/>
                  <a:gd name="T72" fmla="*/ 29 w 43"/>
                  <a:gd name="T7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7">
                    <a:moveTo>
                      <a:pt x="29" y="0"/>
                    </a:moveTo>
                    <a:cubicBezTo>
                      <a:pt x="43" y="0"/>
                      <a:pt x="43" y="0"/>
                      <a:pt x="43" y="0"/>
                    </a:cubicBezTo>
                    <a:cubicBezTo>
                      <a:pt x="43" y="1"/>
                      <a:pt x="43" y="1"/>
                      <a:pt x="43" y="1"/>
                    </a:cubicBezTo>
                    <a:cubicBezTo>
                      <a:pt x="42" y="1"/>
                      <a:pt x="42" y="1"/>
                      <a:pt x="42" y="1"/>
                    </a:cubicBezTo>
                    <a:cubicBezTo>
                      <a:pt x="42" y="1"/>
                      <a:pt x="41" y="1"/>
                      <a:pt x="40" y="2"/>
                    </a:cubicBezTo>
                    <a:cubicBezTo>
                      <a:pt x="39" y="2"/>
                      <a:pt x="38" y="3"/>
                      <a:pt x="37" y="3"/>
                    </a:cubicBezTo>
                    <a:cubicBezTo>
                      <a:pt x="36" y="4"/>
                      <a:pt x="35" y="6"/>
                      <a:pt x="34" y="7"/>
                    </a:cubicBezTo>
                    <a:cubicBezTo>
                      <a:pt x="24" y="21"/>
                      <a:pt x="24" y="21"/>
                      <a:pt x="24" y="21"/>
                    </a:cubicBezTo>
                    <a:cubicBezTo>
                      <a:pt x="24" y="31"/>
                      <a:pt x="24" y="31"/>
                      <a:pt x="24" y="31"/>
                    </a:cubicBezTo>
                    <a:cubicBezTo>
                      <a:pt x="24" y="33"/>
                      <a:pt x="24" y="35"/>
                      <a:pt x="25" y="35"/>
                    </a:cubicBezTo>
                    <a:cubicBezTo>
                      <a:pt x="26" y="36"/>
                      <a:pt x="27" y="36"/>
                      <a:pt x="29" y="36"/>
                    </a:cubicBezTo>
                    <a:cubicBezTo>
                      <a:pt x="30" y="36"/>
                      <a:pt x="30" y="36"/>
                      <a:pt x="30" y="36"/>
                    </a:cubicBezTo>
                    <a:cubicBezTo>
                      <a:pt x="30" y="37"/>
                      <a:pt x="30" y="37"/>
                      <a:pt x="30" y="37"/>
                    </a:cubicBezTo>
                    <a:cubicBezTo>
                      <a:pt x="13" y="37"/>
                      <a:pt x="13" y="37"/>
                      <a:pt x="13" y="37"/>
                    </a:cubicBezTo>
                    <a:cubicBezTo>
                      <a:pt x="13" y="36"/>
                      <a:pt x="13" y="36"/>
                      <a:pt x="13" y="36"/>
                    </a:cubicBezTo>
                    <a:cubicBezTo>
                      <a:pt x="14" y="36"/>
                      <a:pt x="14" y="36"/>
                      <a:pt x="14" y="36"/>
                    </a:cubicBezTo>
                    <a:cubicBezTo>
                      <a:pt x="16" y="36"/>
                      <a:pt x="17" y="36"/>
                      <a:pt x="18" y="35"/>
                    </a:cubicBezTo>
                    <a:cubicBezTo>
                      <a:pt x="18" y="34"/>
                      <a:pt x="18" y="33"/>
                      <a:pt x="18" y="31"/>
                    </a:cubicBezTo>
                    <a:cubicBezTo>
                      <a:pt x="18" y="22"/>
                      <a:pt x="18" y="22"/>
                      <a:pt x="18" y="22"/>
                    </a:cubicBezTo>
                    <a:cubicBezTo>
                      <a:pt x="7" y="6"/>
                      <a:pt x="7" y="6"/>
                      <a:pt x="7" y="6"/>
                    </a:cubicBezTo>
                    <a:cubicBezTo>
                      <a:pt x="6" y="5"/>
                      <a:pt x="5" y="3"/>
                      <a:pt x="4" y="3"/>
                    </a:cubicBezTo>
                    <a:cubicBezTo>
                      <a:pt x="4" y="3"/>
                      <a:pt x="3" y="2"/>
                      <a:pt x="1" y="1"/>
                    </a:cubicBezTo>
                    <a:cubicBezTo>
                      <a:pt x="1" y="1"/>
                      <a:pt x="0" y="1"/>
                      <a:pt x="0" y="1"/>
                    </a:cubicBezTo>
                    <a:cubicBezTo>
                      <a:pt x="0" y="0"/>
                      <a:pt x="0" y="0"/>
                      <a:pt x="0" y="0"/>
                    </a:cubicBezTo>
                    <a:cubicBezTo>
                      <a:pt x="17" y="0"/>
                      <a:pt x="17" y="0"/>
                      <a:pt x="17" y="0"/>
                    </a:cubicBezTo>
                    <a:cubicBezTo>
                      <a:pt x="17" y="1"/>
                      <a:pt x="17" y="1"/>
                      <a:pt x="17" y="1"/>
                    </a:cubicBezTo>
                    <a:cubicBezTo>
                      <a:pt x="16" y="1"/>
                      <a:pt x="16" y="1"/>
                      <a:pt x="16" y="1"/>
                    </a:cubicBezTo>
                    <a:cubicBezTo>
                      <a:pt x="15" y="1"/>
                      <a:pt x="15" y="1"/>
                      <a:pt x="14" y="2"/>
                    </a:cubicBezTo>
                    <a:cubicBezTo>
                      <a:pt x="13" y="2"/>
                      <a:pt x="13" y="3"/>
                      <a:pt x="13" y="3"/>
                    </a:cubicBezTo>
                    <a:cubicBezTo>
                      <a:pt x="13" y="4"/>
                      <a:pt x="13" y="5"/>
                      <a:pt x="14" y="7"/>
                    </a:cubicBezTo>
                    <a:cubicBezTo>
                      <a:pt x="23" y="19"/>
                      <a:pt x="23" y="19"/>
                      <a:pt x="23" y="19"/>
                    </a:cubicBezTo>
                    <a:cubicBezTo>
                      <a:pt x="31" y="8"/>
                      <a:pt x="31" y="8"/>
                      <a:pt x="31" y="8"/>
                    </a:cubicBezTo>
                    <a:cubicBezTo>
                      <a:pt x="32" y="6"/>
                      <a:pt x="33" y="5"/>
                      <a:pt x="33" y="4"/>
                    </a:cubicBezTo>
                    <a:cubicBezTo>
                      <a:pt x="33" y="3"/>
                      <a:pt x="33" y="3"/>
                      <a:pt x="32" y="2"/>
                    </a:cubicBezTo>
                    <a:cubicBezTo>
                      <a:pt x="32" y="2"/>
                      <a:pt x="32" y="2"/>
                      <a:pt x="31" y="1"/>
                    </a:cubicBezTo>
                    <a:cubicBezTo>
                      <a:pt x="31" y="1"/>
                      <a:pt x="30" y="1"/>
                      <a:pt x="29" y="1"/>
                    </a:cubicBez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49" name="Freeform 39"/>
              <p:cNvSpPr>
                <a:spLocks noEditPoints="1"/>
              </p:cNvSpPr>
              <p:nvPr/>
            </p:nvSpPr>
            <p:spPr bwMode="auto">
              <a:xfrm>
                <a:off x="3970" y="2324"/>
                <a:ext cx="76" cy="75"/>
              </a:xfrm>
              <a:custGeom>
                <a:avLst/>
                <a:gdLst>
                  <a:gd name="T0" fmla="*/ 21 w 40"/>
                  <a:gd name="T1" fmla="*/ 0 h 39"/>
                  <a:gd name="T2" fmla="*/ 34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4" y="6"/>
                    </a:cubicBezTo>
                    <a:cubicBezTo>
                      <a:pt x="38" y="9"/>
                      <a:pt x="40" y="14"/>
                      <a:pt x="40" y="19"/>
                    </a:cubicBezTo>
                    <a:cubicBezTo>
                      <a:pt x="40" y="25"/>
                      <a:pt x="38" y="30"/>
                      <a:pt x="34" y="34"/>
                    </a:cubicBezTo>
                    <a:cubicBezTo>
                      <a:pt x="30"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3"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0" name="Freeform 40"/>
              <p:cNvSpPr/>
              <p:nvPr/>
            </p:nvSpPr>
            <p:spPr bwMode="auto">
              <a:xfrm>
                <a:off x="4052" y="2326"/>
                <a:ext cx="59" cy="71"/>
              </a:xfrm>
              <a:custGeom>
                <a:avLst/>
                <a:gdLst>
                  <a:gd name="T0" fmla="*/ 12 w 31"/>
                  <a:gd name="T1" fmla="*/ 2 h 37"/>
                  <a:gd name="T2" fmla="*/ 12 w 31"/>
                  <a:gd name="T3" fmla="*/ 17 h 37"/>
                  <a:gd name="T4" fmla="*/ 19 w 31"/>
                  <a:gd name="T5" fmla="*/ 17 h 37"/>
                  <a:gd name="T6" fmla="*/ 23 w 31"/>
                  <a:gd name="T7" fmla="*/ 16 h 37"/>
                  <a:gd name="T8" fmla="*/ 25 w 31"/>
                  <a:gd name="T9" fmla="*/ 12 h 37"/>
                  <a:gd name="T10" fmla="*/ 26 w 31"/>
                  <a:gd name="T11" fmla="*/ 12 h 37"/>
                  <a:gd name="T12" fmla="*/ 26 w 31"/>
                  <a:gd name="T13" fmla="*/ 24 h 37"/>
                  <a:gd name="T14" fmla="*/ 25 w 31"/>
                  <a:gd name="T15" fmla="*/ 24 h 37"/>
                  <a:gd name="T16" fmla="*/ 24 w 31"/>
                  <a:gd name="T17" fmla="*/ 21 h 37"/>
                  <a:gd name="T18" fmla="*/ 22 w 31"/>
                  <a:gd name="T19" fmla="*/ 20 h 37"/>
                  <a:gd name="T20" fmla="*/ 19 w 31"/>
                  <a:gd name="T21" fmla="*/ 19 h 37"/>
                  <a:gd name="T22" fmla="*/ 12 w 31"/>
                  <a:gd name="T23" fmla="*/ 19 h 37"/>
                  <a:gd name="T24" fmla="*/ 12 w 31"/>
                  <a:gd name="T25" fmla="*/ 31 h 37"/>
                  <a:gd name="T26" fmla="*/ 12 w 31"/>
                  <a:gd name="T27" fmla="*/ 34 h 37"/>
                  <a:gd name="T28" fmla="*/ 13 w 31"/>
                  <a:gd name="T29" fmla="*/ 36 h 37"/>
                  <a:gd name="T30" fmla="*/ 16 w 31"/>
                  <a:gd name="T31" fmla="*/ 36 h 37"/>
                  <a:gd name="T32" fmla="*/ 18 w 31"/>
                  <a:gd name="T33" fmla="*/ 36 h 37"/>
                  <a:gd name="T34" fmla="*/ 18 w 31"/>
                  <a:gd name="T35" fmla="*/ 37 h 37"/>
                  <a:gd name="T36" fmla="*/ 0 w 31"/>
                  <a:gd name="T37" fmla="*/ 37 h 37"/>
                  <a:gd name="T38" fmla="*/ 0 w 31"/>
                  <a:gd name="T39" fmla="*/ 36 h 37"/>
                  <a:gd name="T40" fmla="*/ 1 w 31"/>
                  <a:gd name="T41" fmla="*/ 36 h 37"/>
                  <a:gd name="T42" fmla="*/ 5 w 31"/>
                  <a:gd name="T43" fmla="*/ 35 h 37"/>
                  <a:gd name="T44" fmla="*/ 6 w 31"/>
                  <a:gd name="T45" fmla="*/ 31 h 37"/>
                  <a:gd name="T46" fmla="*/ 6 w 31"/>
                  <a:gd name="T47" fmla="*/ 7 h 37"/>
                  <a:gd name="T48" fmla="*/ 5 w 31"/>
                  <a:gd name="T49" fmla="*/ 3 h 37"/>
                  <a:gd name="T50" fmla="*/ 4 w 31"/>
                  <a:gd name="T51" fmla="*/ 2 h 37"/>
                  <a:gd name="T52" fmla="*/ 1 w 31"/>
                  <a:gd name="T53" fmla="*/ 1 h 37"/>
                  <a:gd name="T54" fmla="*/ 0 w 31"/>
                  <a:gd name="T55" fmla="*/ 1 h 37"/>
                  <a:gd name="T56" fmla="*/ 0 w 31"/>
                  <a:gd name="T57" fmla="*/ 0 h 37"/>
                  <a:gd name="T58" fmla="*/ 31 w 31"/>
                  <a:gd name="T59" fmla="*/ 0 h 37"/>
                  <a:gd name="T60" fmla="*/ 31 w 31"/>
                  <a:gd name="T61" fmla="*/ 8 h 37"/>
                  <a:gd name="T62" fmla="*/ 30 w 31"/>
                  <a:gd name="T63" fmla="*/ 8 h 37"/>
                  <a:gd name="T64" fmla="*/ 28 w 31"/>
                  <a:gd name="T65" fmla="*/ 4 h 37"/>
                  <a:gd name="T66" fmla="*/ 26 w 31"/>
                  <a:gd name="T67" fmla="*/ 3 h 37"/>
                  <a:gd name="T68" fmla="*/ 21 w 31"/>
                  <a:gd name="T69" fmla="*/ 2 h 37"/>
                  <a:gd name="T70" fmla="*/ 12 w 31"/>
                  <a:gd name="T7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 h="37">
                    <a:moveTo>
                      <a:pt x="12" y="2"/>
                    </a:moveTo>
                    <a:cubicBezTo>
                      <a:pt x="12" y="17"/>
                      <a:pt x="12" y="17"/>
                      <a:pt x="12" y="17"/>
                    </a:cubicBezTo>
                    <a:cubicBezTo>
                      <a:pt x="19" y="17"/>
                      <a:pt x="19" y="17"/>
                      <a:pt x="19" y="17"/>
                    </a:cubicBezTo>
                    <a:cubicBezTo>
                      <a:pt x="21" y="17"/>
                      <a:pt x="22" y="16"/>
                      <a:pt x="23" y="16"/>
                    </a:cubicBezTo>
                    <a:cubicBezTo>
                      <a:pt x="24" y="15"/>
                      <a:pt x="24" y="14"/>
                      <a:pt x="25" y="12"/>
                    </a:cubicBezTo>
                    <a:cubicBezTo>
                      <a:pt x="26" y="12"/>
                      <a:pt x="26" y="12"/>
                      <a:pt x="26" y="12"/>
                    </a:cubicBezTo>
                    <a:cubicBezTo>
                      <a:pt x="26" y="24"/>
                      <a:pt x="26" y="24"/>
                      <a:pt x="26" y="24"/>
                    </a:cubicBezTo>
                    <a:cubicBezTo>
                      <a:pt x="25" y="24"/>
                      <a:pt x="25" y="24"/>
                      <a:pt x="25" y="24"/>
                    </a:cubicBezTo>
                    <a:cubicBezTo>
                      <a:pt x="25" y="23"/>
                      <a:pt x="24" y="22"/>
                      <a:pt x="24" y="21"/>
                    </a:cubicBezTo>
                    <a:cubicBezTo>
                      <a:pt x="24" y="20"/>
                      <a:pt x="23" y="20"/>
                      <a:pt x="22" y="20"/>
                    </a:cubicBezTo>
                    <a:cubicBezTo>
                      <a:pt x="22" y="19"/>
                      <a:pt x="21" y="19"/>
                      <a:pt x="19" y="19"/>
                    </a:cubicBezTo>
                    <a:cubicBezTo>
                      <a:pt x="12" y="19"/>
                      <a:pt x="12" y="19"/>
                      <a:pt x="12" y="19"/>
                    </a:cubicBezTo>
                    <a:cubicBezTo>
                      <a:pt x="12" y="31"/>
                      <a:pt x="12" y="31"/>
                      <a:pt x="12" y="31"/>
                    </a:cubicBezTo>
                    <a:cubicBezTo>
                      <a:pt x="12" y="33"/>
                      <a:pt x="12" y="34"/>
                      <a:pt x="12" y="34"/>
                    </a:cubicBezTo>
                    <a:cubicBezTo>
                      <a:pt x="12" y="35"/>
                      <a:pt x="13" y="35"/>
                      <a:pt x="13" y="36"/>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1" y="36"/>
                      <a:pt x="1" y="36"/>
                      <a:pt x="1" y="36"/>
                    </a:cubicBezTo>
                    <a:cubicBezTo>
                      <a:pt x="3" y="36"/>
                      <a:pt x="4" y="36"/>
                      <a:pt x="5" y="35"/>
                    </a:cubicBezTo>
                    <a:cubicBezTo>
                      <a:pt x="6" y="34"/>
                      <a:pt x="6" y="33"/>
                      <a:pt x="6" y="31"/>
                    </a:cubicBezTo>
                    <a:cubicBezTo>
                      <a:pt x="6" y="7"/>
                      <a:pt x="6" y="7"/>
                      <a:pt x="6" y="7"/>
                    </a:cubicBezTo>
                    <a:cubicBezTo>
                      <a:pt x="6" y="5"/>
                      <a:pt x="6" y="4"/>
                      <a:pt x="5" y="3"/>
                    </a:cubicBezTo>
                    <a:cubicBezTo>
                      <a:pt x="5" y="2"/>
                      <a:pt x="5" y="2"/>
                      <a:pt x="4" y="2"/>
                    </a:cubicBezTo>
                    <a:cubicBezTo>
                      <a:pt x="3" y="1"/>
                      <a:pt x="2" y="1"/>
                      <a:pt x="1" y="1"/>
                    </a:cubicBezTo>
                    <a:cubicBezTo>
                      <a:pt x="0" y="1"/>
                      <a:pt x="0" y="1"/>
                      <a:pt x="0" y="1"/>
                    </a:cubicBezTo>
                    <a:cubicBezTo>
                      <a:pt x="0" y="0"/>
                      <a:pt x="0" y="0"/>
                      <a:pt x="0" y="0"/>
                    </a:cubicBezTo>
                    <a:cubicBezTo>
                      <a:pt x="31" y="0"/>
                      <a:pt x="31" y="0"/>
                      <a:pt x="31" y="0"/>
                    </a:cubicBezTo>
                    <a:cubicBezTo>
                      <a:pt x="31" y="8"/>
                      <a:pt x="31" y="8"/>
                      <a:pt x="31" y="8"/>
                    </a:cubicBezTo>
                    <a:cubicBezTo>
                      <a:pt x="30" y="8"/>
                      <a:pt x="30" y="8"/>
                      <a:pt x="30" y="8"/>
                    </a:cubicBezTo>
                    <a:cubicBezTo>
                      <a:pt x="29" y="6"/>
                      <a:pt x="29" y="5"/>
                      <a:pt x="28" y="4"/>
                    </a:cubicBezTo>
                    <a:cubicBezTo>
                      <a:pt x="27" y="4"/>
                      <a:pt x="27" y="3"/>
                      <a:pt x="26" y="3"/>
                    </a:cubicBezTo>
                    <a:cubicBezTo>
                      <a:pt x="25" y="2"/>
                      <a:pt x="23" y="2"/>
                      <a:pt x="21"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1" name="Freeform 41"/>
              <p:cNvSpPr>
                <a:spLocks noEditPoints="1"/>
              </p:cNvSpPr>
              <p:nvPr/>
            </p:nvSpPr>
            <p:spPr bwMode="auto">
              <a:xfrm>
                <a:off x="4145" y="2326"/>
                <a:ext cx="59" cy="71"/>
              </a:xfrm>
              <a:custGeom>
                <a:avLst/>
                <a:gdLst>
                  <a:gd name="T0" fmla="*/ 11 w 31"/>
                  <a:gd name="T1" fmla="*/ 20 h 37"/>
                  <a:gd name="T2" fmla="*/ 11 w 31"/>
                  <a:gd name="T3" fmla="*/ 31 h 37"/>
                  <a:gd name="T4" fmla="*/ 12 w 31"/>
                  <a:gd name="T5" fmla="*/ 35 h 37"/>
                  <a:gd name="T6" fmla="*/ 16 w 31"/>
                  <a:gd name="T7" fmla="*/ 36 h 37"/>
                  <a:gd name="T8" fmla="*/ 17 w 31"/>
                  <a:gd name="T9" fmla="*/ 36 h 37"/>
                  <a:gd name="T10" fmla="*/ 17 w 31"/>
                  <a:gd name="T11" fmla="*/ 37 h 37"/>
                  <a:gd name="T12" fmla="*/ 0 w 31"/>
                  <a:gd name="T13" fmla="*/ 37 h 37"/>
                  <a:gd name="T14" fmla="*/ 0 w 31"/>
                  <a:gd name="T15" fmla="*/ 36 h 37"/>
                  <a:gd name="T16" fmla="*/ 1 w 31"/>
                  <a:gd name="T17" fmla="*/ 36 h 37"/>
                  <a:gd name="T18" fmla="*/ 5 w 31"/>
                  <a:gd name="T19" fmla="*/ 35 h 37"/>
                  <a:gd name="T20" fmla="*/ 6 w 31"/>
                  <a:gd name="T21" fmla="*/ 31 h 37"/>
                  <a:gd name="T22" fmla="*/ 6 w 31"/>
                  <a:gd name="T23" fmla="*/ 7 h 37"/>
                  <a:gd name="T24" fmla="*/ 5 w 31"/>
                  <a:gd name="T25" fmla="*/ 2 h 37"/>
                  <a:gd name="T26" fmla="*/ 1 w 31"/>
                  <a:gd name="T27" fmla="*/ 1 h 37"/>
                  <a:gd name="T28" fmla="*/ 0 w 31"/>
                  <a:gd name="T29" fmla="*/ 1 h 37"/>
                  <a:gd name="T30" fmla="*/ 0 w 31"/>
                  <a:gd name="T31" fmla="*/ 0 h 37"/>
                  <a:gd name="T32" fmla="*/ 15 w 31"/>
                  <a:gd name="T33" fmla="*/ 0 h 37"/>
                  <a:gd name="T34" fmla="*/ 24 w 31"/>
                  <a:gd name="T35" fmla="*/ 1 h 37"/>
                  <a:gd name="T36" fmla="*/ 29 w 31"/>
                  <a:gd name="T37" fmla="*/ 5 h 37"/>
                  <a:gd name="T38" fmla="*/ 31 w 31"/>
                  <a:gd name="T39" fmla="*/ 10 h 37"/>
                  <a:gd name="T40" fmla="*/ 28 w 31"/>
                  <a:gd name="T41" fmla="*/ 18 h 37"/>
                  <a:gd name="T42" fmla="*/ 18 w 31"/>
                  <a:gd name="T43" fmla="*/ 21 h 37"/>
                  <a:gd name="T44" fmla="*/ 15 w 31"/>
                  <a:gd name="T45" fmla="*/ 20 h 37"/>
                  <a:gd name="T46" fmla="*/ 11 w 31"/>
                  <a:gd name="T47" fmla="*/ 20 h 37"/>
                  <a:gd name="T48" fmla="*/ 11 w 31"/>
                  <a:gd name="T49" fmla="*/ 18 h 37"/>
                  <a:gd name="T50" fmla="*/ 14 w 31"/>
                  <a:gd name="T51" fmla="*/ 19 h 37"/>
                  <a:gd name="T52" fmla="*/ 16 w 31"/>
                  <a:gd name="T53" fmla="*/ 19 h 37"/>
                  <a:gd name="T54" fmla="*/ 22 w 31"/>
                  <a:gd name="T55" fmla="*/ 17 h 37"/>
                  <a:gd name="T56" fmla="*/ 24 w 31"/>
                  <a:gd name="T57" fmla="*/ 11 h 37"/>
                  <a:gd name="T58" fmla="*/ 23 w 31"/>
                  <a:gd name="T59" fmla="*/ 6 h 37"/>
                  <a:gd name="T60" fmla="*/ 20 w 31"/>
                  <a:gd name="T61" fmla="*/ 3 h 37"/>
                  <a:gd name="T62" fmla="*/ 15 w 31"/>
                  <a:gd name="T63" fmla="*/ 2 h 37"/>
                  <a:gd name="T64" fmla="*/ 11 w 31"/>
                  <a:gd name="T65" fmla="*/ 3 h 37"/>
                  <a:gd name="T66" fmla="*/ 11 w 31"/>
                  <a:gd name="T67"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11" y="20"/>
                    </a:moveTo>
                    <a:cubicBezTo>
                      <a:pt x="11" y="31"/>
                      <a:pt x="11" y="31"/>
                      <a:pt x="11" y="31"/>
                    </a:cubicBezTo>
                    <a:cubicBezTo>
                      <a:pt x="11" y="33"/>
                      <a:pt x="12" y="35"/>
                      <a:pt x="12" y="35"/>
                    </a:cubicBezTo>
                    <a:cubicBezTo>
                      <a:pt x="13" y="36"/>
                      <a:pt x="14" y="36"/>
                      <a:pt x="16" y="36"/>
                    </a:cubicBezTo>
                    <a:cubicBezTo>
                      <a:pt x="17" y="36"/>
                      <a:pt x="17" y="36"/>
                      <a:pt x="17" y="36"/>
                    </a:cubicBezTo>
                    <a:cubicBezTo>
                      <a:pt x="17" y="37"/>
                      <a:pt x="17" y="37"/>
                      <a:pt x="17"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15" y="0"/>
                      <a:pt x="15" y="0"/>
                      <a:pt x="15" y="0"/>
                    </a:cubicBezTo>
                    <a:cubicBezTo>
                      <a:pt x="19" y="0"/>
                      <a:pt x="21" y="0"/>
                      <a:pt x="24" y="1"/>
                    </a:cubicBezTo>
                    <a:cubicBezTo>
                      <a:pt x="26" y="2"/>
                      <a:pt x="27" y="3"/>
                      <a:pt x="29" y="5"/>
                    </a:cubicBezTo>
                    <a:cubicBezTo>
                      <a:pt x="30" y="6"/>
                      <a:pt x="31" y="8"/>
                      <a:pt x="31" y="10"/>
                    </a:cubicBezTo>
                    <a:cubicBezTo>
                      <a:pt x="31" y="13"/>
                      <a:pt x="30" y="16"/>
                      <a:pt x="28" y="18"/>
                    </a:cubicBezTo>
                    <a:cubicBezTo>
                      <a:pt x="26" y="20"/>
                      <a:pt x="22" y="21"/>
                      <a:pt x="18" y="21"/>
                    </a:cubicBezTo>
                    <a:cubicBezTo>
                      <a:pt x="17" y="21"/>
                      <a:pt x="16" y="21"/>
                      <a:pt x="15" y="20"/>
                    </a:cubicBezTo>
                    <a:cubicBezTo>
                      <a:pt x="14" y="20"/>
                      <a:pt x="13" y="20"/>
                      <a:pt x="11" y="20"/>
                    </a:cubicBezTo>
                    <a:close/>
                    <a:moveTo>
                      <a:pt x="11" y="18"/>
                    </a:moveTo>
                    <a:cubicBezTo>
                      <a:pt x="13" y="18"/>
                      <a:pt x="13" y="19"/>
                      <a:pt x="14" y="19"/>
                    </a:cubicBezTo>
                    <a:cubicBezTo>
                      <a:pt x="15" y="19"/>
                      <a:pt x="16" y="19"/>
                      <a:pt x="16" y="19"/>
                    </a:cubicBezTo>
                    <a:cubicBezTo>
                      <a:pt x="19" y="19"/>
                      <a:pt x="20" y="18"/>
                      <a:pt x="22" y="17"/>
                    </a:cubicBezTo>
                    <a:cubicBezTo>
                      <a:pt x="23" y="15"/>
                      <a:pt x="24" y="13"/>
                      <a:pt x="24" y="11"/>
                    </a:cubicBezTo>
                    <a:cubicBezTo>
                      <a:pt x="24" y="9"/>
                      <a:pt x="24" y="8"/>
                      <a:pt x="23" y="6"/>
                    </a:cubicBezTo>
                    <a:cubicBezTo>
                      <a:pt x="22" y="5"/>
                      <a:pt x="21" y="4"/>
                      <a:pt x="20" y="3"/>
                    </a:cubicBezTo>
                    <a:cubicBezTo>
                      <a:pt x="19" y="3"/>
                      <a:pt x="17" y="2"/>
                      <a:pt x="15" y="2"/>
                    </a:cubicBezTo>
                    <a:cubicBezTo>
                      <a:pt x="14" y="2"/>
                      <a:pt x="13" y="2"/>
                      <a:pt x="11" y="3"/>
                    </a:cubicBezTo>
                    <a:lnTo>
                      <a:pt x="11"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2" name="Freeform 42"/>
              <p:cNvSpPr/>
              <p:nvPr/>
            </p:nvSpPr>
            <p:spPr bwMode="auto">
              <a:xfrm>
                <a:off x="4210" y="2326"/>
                <a:ext cx="67" cy="71"/>
              </a:xfrm>
              <a:custGeom>
                <a:avLst/>
                <a:gdLst>
                  <a:gd name="T0" fmla="*/ 12 w 35"/>
                  <a:gd name="T1" fmla="*/ 2 h 37"/>
                  <a:gd name="T2" fmla="*/ 12 w 35"/>
                  <a:gd name="T3" fmla="*/ 17 h 37"/>
                  <a:gd name="T4" fmla="*/ 21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1 w 35"/>
                  <a:gd name="T21" fmla="*/ 19 h 37"/>
                  <a:gd name="T22" fmla="*/ 12 w 35"/>
                  <a:gd name="T23" fmla="*/ 19 h 37"/>
                  <a:gd name="T24" fmla="*/ 12 w 35"/>
                  <a:gd name="T25" fmla="*/ 31 h 37"/>
                  <a:gd name="T26" fmla="*/ 12 w 35"/>
                  <a:gd name="T27" fmla="*/ 34 h 37"/>
                  <a:gd name="T28" fmla="*/ 13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2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2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2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2" y="2"/>
                    </a:moveTo>
                    <a:cubicBezTo>
                      <a:pt x="12" y="17"/>
                      <a:pt x="12" y="17"/>
                      <a:pt x="12" y="17"/>
                    </a:cubicBezTo>
                    <a:cubicBezTo>
                      <a:pt x="21" y="17"/>
                      <a:pt x="21" y="17"/>
                      <a:pt x="21"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7" y="23"/>
                      <a:pt x="26" y="21"/>
                      <a:pt x="26" y="21"/>
                    </a:cubicBezTo>
                    <a:cubicBezTo>
                      <a:pt x="26" y="20"/>
                      <a:pt x="25" y="20"/>
                      <a:pt x="24" y="19"/>
                    </a:cubicBezTo>
                    <a:cubicBezTo>
                      <a:pt x="24" y="19"/>
                      <a:pt x="22" y="19"/>
                      <a:pt x="21" y="19"/>
                    </a:cubicBezTo>
                    <a:cubicBezTo>
                      <a:pt x="12" y="19"/>
                      <a:pt x="12" y="19"/>
                      <a:pt x="12" y="19"/>
                    </a:cubicBezTo>
                    <a:cubicBezTo>
                      <a:pt x="12" y="31"/>
                      <a:pt x="12" y="31"/>
                      <a:pt x="12" y="31"/>
                    </a:cubicBezTo>
                    <a:cubicBezTo>
                      <a:pt x="12" y="33"/>
                      <a:pt x="12" y="34"/>
                      <a:pt x="12" y="34"/>
                    </a:cubicBezTo>
                    <a:cubicBezTo>
                      <a:pt x="12" y="34"/>
                      <a:pt x="12" y="35"/>
                      <a:pt x="13"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3" y="30"/>
                      <a:pt x="34" y="28"/>
                    </a:cubicBezTo>
                    <a:cubicBezTo>
                      <a:pt x="35" y="28"/>
                      <a:pt x="35" y="28"/>
                      <a:pt x="35" y="28"/>
                    </a:cubicBezTo>
                    <a:cubicBezTo>
                      <a:pt x="32" y="37"/>
                      <a:pt x="32" y="37"/>
                      <a:pt x="32" y="37"/>
                    </a:cubicBezTo>
                    <a:cubicBezTo>
                      <a:pt x="0" y="37"/>
                      <a:pt x="0" y="37"/>
                      <a:pt x="0" y="37"/>
                    </a:cubicBezTo>
                    <a:cubicBezTo>
                      <a:pt x="0" y="36"/>
                      <a:pt x="0" y="36"/>
                      <a:pt x="0" y="36"/>
                    </a:cubicBezTo>
                    <a:cubicBezTo>
                      <a:pt x="1" y="36"/>
                      <a:pt x="1" y="36"/>
                      <a:pt x="1" y="36"/>
                    </a:cubicBezTo>
                    <a:cubicBezTo>
                      <a:pt x="2" y="36"/>
                      <a:pt x="3" y="36"/>
                      <a:pt x="4" y="36"/>
                    </a:cubicBezTo>
                    <a:cubicBezTo>
                      <a:pt x="5" y="35"/>
                      <a:pt x="5" y="35"/>
                      <a:pt x="5" y="34"/>
                    </a:cubicBezTo>
                    <a:cubicBezTo>
                      <a:pt x="6" y="34"/>
                      <a:pt x="6" y="33"/>
                      <a:pt x="6" y="3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32" y="0"/>
                      <a:pt x="32" y="0"/>
                      <a:pt x="32"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3" name="Freeform 43"/>
              <p:cNvSpPr/>
              <p:nvPr/>
            </p:nvSpPr>
            <p:spPr bwMode="auto">
              <a:xfrm>
                <a:off x="4283" y="2326"/>
                <a:ext cx="65" cy="71"/>
              </a:xfrm>
              <a:custGeom>
                <a:avLst/>
                <a:gdLst>
                  <a:gd name="T0" fmla="*/ 34 w 34"/>
                  <a:gd name="T1" fmla="*/ 0 h 37"/>
                  <a:gd name="T2" fmla="*/ 34 w 34"/>
                  <a:gd name="T3" fmla="*/ 9 h 37"/>
                  <a:gd name="T4" fmla="*/ 33 w 34"/>
                  <a:gd name="T5" fmla="*/ 9 h 37"/>
                  <a:gd name="T6" fmla="*/ 32 w 34"/>
                  <a:gd name="T7" fmla="*/ 5 h 37"/>
                  <a:gd name="T8" fmla="*/ 30 w 34"/>
                  <a:gd name="T9" fmla="*/ 3 h 37"/>
                  <a:gd name="T10" fmla="*/ 26 w 34"/>
                  <a:gd name="T11" fmla="*/ 2 h 37"/>
                  <a:gd name="T12" fmla="*/ 20 w 34"/>
                  <a:gd name="T13" fmla="*/ 2 h 37"/>
                  <a:gd name="T14" fmla="*/ 20 w 34"/>
                  <a:gd name="T15" fmla="*/ 31 h 37"/>
                  <a:gd name="T16" fmla="*/ 21 w 34"/>
                  <a:gd name="T17" fmla="*/ 35 h 37"/>
                  <a:gd name="T18" fmla="*/ 24 w 34"/>
                  <a:gd name="T19" fmla="*/ 36 h 37"/>
                  <a:gd name="T20" fmla="*/ 26 w 34"/>
                  <a:gd name="T21" fmla="*/ 36 h 37"/>
                  <a:gd name="T22" fmla="*/ 26 w 34"/>
                  <a:gd name="T23" fmla="*/ 37 h 37"/>
                  <a:gd name="T24" fmla="*/ 8 w 34"/>
                  <a:gd name="T25" fmla="*/ 37 h 37"/>
                  <a:gd name="T26" fmla="*/ 8 w 34"/>
                  <a:gd name="T27" fmla="*/ 36 h 37"/>
                  <a:gd name="T28" fmla="*/ 10 w 34"/>
                  <a:gd name="T29" fmla="*/ 36 h 37"/>
                  <a:gd name="T30" fmla="*/ 13 w 34"/>
                  <a:gd name="T31" fmla="*/ 35 h 37"/>
                  <a:gd name="T32" fmla="*/ 14 w 34"/>
                  <a:gd name="T33" fmla="*/ 31 h 37"/>
                  <a:gd name="T34" fmla="*/ 14 w 34"/>
                  <a:gd name="T35" fmla="*/ 2 h 37"/>
                  <a:gd name="T36" fmla="*/ 9 w 34"/>
                  <a:gd name="T37" fmla="*/ 2 h 37"/>
                  <a:gd name="T38" fmla="*/ 5 w 34"/>
                  <a:gd name="T39" fmla="*/ 3 h 37"/>
                  <a:gd name="T40" fmla="*/ 2 w 34"/>
                  <a:gd name="T41" fmla="*/ 5 h 37"/>
                  <a:gd name="T42" fmla="*/ 1 w 34"/>
                  <a:gd name="T43" fmla="*/ 9 h 37"/>
                  <a:gd name="T44" fmla="*/ 0 w 34"/>
                  <a:gd name="T45" fmla="*/ 9 h 37"/>
                  <a:gd name="T46" fmla="*/ 0 w 34"/>
                  <a:gd name="T47" fmla="*/ 0 h 37"/>
                  <a:gd name="T48" fmla="*/ 34 w 34"/>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7">
                    <a:moveTo>
                      <a:pt x="34" y="0"/>
                    </a:moveTo>
                    <a:cubicBezTo>
                      <a:pt x="34" y="9"/>
                      <a:pt x="34" y="9"/>
                      <a:pt x="34" y="9"/>
                    </a:cubicBezTo>
                    <a:cubicBezTo>
                      <a:pt x="33" y="9"/>
                      <a:pt x="33" y="9"/>
                      <a:pt x="33" y="9"/>
                    </a:cubicBezTo>
                    <a:cubicBezTo>
                      <a:pt x="33" y="7"/>
                      <a:pt x="33" y="6"/>
                      <a:pt x="32" y="5"/>
                    </a:cubicBezTo>
                    <a:cubicBezTo>
                      <a:pt x="32" y="4"/>
                      <a:pt x="31" y="4"/>
                      <a:pt x="30" y="3"/>
                    </a:cubicBezTo>
                    <a:cubicBezTo>
                      <a:pt x="29" y="3"/>
                      <a:pt x="27" y="2"/>
                      <a:pt x="26" y="2"/>
                    </a:cubicBezTo>
                    <a:cubicBezTo>
                      <a:pt x="20" y="2"/>
                      <a:pt x="20" y="2"/>
                      <a:pt x="20" y="2"/>
                    </a:cubicBezTo>
                    <a:cubicBezTo>
                      <a:pt x="20" y="31"/>
                      <a:pt x="20" y="31"/>
                      <a:pt x="20" y="31"/>
                    </a:cubicBezTo>
                    <a:cubicBezTo>
                      <a:pt x="20" y="33"/>
                      <a:pt x="20" y="35"/>
                      <a:pt x="21" y="35"/>
                    </a:cubicBezTo>
                    <a:cubicBezTo>
                      <a:pt x="21" y="36"/>
                      <a:pt x="23" y="36"/>
                      <a:pt x="24" y="36"/>
                    </a:cubicBezTo>
                    <a:cubicBezTo>
                      <a:pt x="26" y="36"/>
                      <a:pt x="26" y="36"/>
                      <a:pt x="26" y="36"/>
                    </a:cubicBezTo>
                    <a:cubicBezTo>
                      <a:pt x="26" y="37"/>
                      <a:pt x="26" y="37"/>
                      <a:pt x="26" y="37"/>
                    </a:cubicBezTo>
                    <a:cubicBezTo>
                      <a:pt x="8" y="37"/>
                      <a:pt x="8" y="37"/>
                      <a:pt x="8" y="37"/>
                    </a:cubicBezTo>
                    <a:cubicBezTo>
                      <a:pt x="8" y="36"/>
                      <a:pt x="8" y="36"/>
                      <a:pt x="8" y="36"/>
                    </a:cubicBezTo>
                    <a:cubicBezTo>
                      <a:pt x="10" y="36"/>
                      <a:pt x="10" y="36"/>
                      <a:pt x="10" y="36"/>
                    </a:cubicBezTo>
                    <a:cubicBezTo>
                      <a:pt x="11" y="36"/>
                      <a:pt x="13" y="36"/>
                      <a:pt x="13" y="35"/>
                    </a:cubicBezTo>
                    <a:cubicBezTo>
                      <a:pt x="14" y="34"/>
                      <a:pt x="14" y="33"/>
                      <a:pt x="14" y="31"/>
                    </a:cubicBezTo>
                    <a:cubicBezTo>
                      <a:pt x="14" y="2"/>
                      <a:pt x="14" y="2"/>
                      <a:pt x="14" y="2"/>
                    </a:cubicBezTo>
                    <a:cubicBezTo>
                      <a:pt x="9" y="2"/>
                      <a:pt x="9" y="2"/>
                      <a:pt x="9" y="2"/>
                    </a:cubicBezTo>
                    <a:cubicBezTo>
                      <a:pt x="7" y="2"/>
                      <a:pt x="6" y="2"/>
                      <a:pt x="5" y="3"/>
                    </a:cubicBezTo>
                    <a:cubicBezTo>
                      <a:pt x="4" y="3"/>
                      <a:pt x="3" y="4"/>
                      <a:pt x="2" y="5"/>
                    </a:cubicBezTo>
                    <a:cubicBezTo>
                      <a:pt x="1" y="6"/>
                      <a:pt x="1" y="7"/>
                      <a:pt x="1" y="9"/>
                    </a:cubicBezTo>
                    <a:cubicBezTo>
                      <a:pt x="0" y="9"/>
                      <a:pt x="0" y="9"/>
                      <a:pt x="0" y="9"/>
                    </a:cubicBezTo>
                    <a:cubicBezTo>
                      <a:pt x="0" y="0"/>
                      <a:pt x="0" y="0"/>
                      <a:pt x="0"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4" name="Freeform 44"/>
              <p:cNvSpPr>
                <a:spLocks noEditPoints="1"/>
              </p:cNvSpPr>
              <p:nvPr/>
            </p:nvSpPr>
            <p:spPr bwMode="auto">
              <a:xfrm>
                <a:off x="4351" y="2326"/>
                <a:ext cx="79" cy="71"/>
              </a:xfrm>
              <a:custGeom>
                <a:avLst/>
                <a:gdLst>
                  <a:gd name="T0" fmla="*/ 41 w 41"/>
                  <a:gd name="T1" fmla="*/ 37 h 37"/>
                  <a:gd name="T2" fmla="*/ 30 w 41"/>
                  <a:gd name="T3" fmla="*/ 37 h 37"/>
                  <a:gd name="T4" fmla="*/ 16 w 41"/>
                  <a:gd name="T5" fmla="*/ 20 h 37"/>
                  <a:gd name="T6" fmla="*/ 14 w 41"/>
                  <a:gd name="T7" fmla="*/ 20 h 37"/>
                  <a:gd name="T8" fmla="*/ 13 w 41"/>
                  <a:gd name="T9" fmla="*/ 20 h 37"/>
                  <a:gd name="T10" fmla="*/ 12 w 41"/>
                  <a:gd name="T11" fmla="*/ 20 h 37"/>
                  <a:gd name="T12" fmla="*/ 12 w 41"/>
                  <a:gd name="T13" fmla="*/ 31 h 37"/>
                  <a:gd name="T14" fmla="*/ 13 w 41"/>
                  <a:gd name="T15" fmla="*/ 35 h 37"/>
                  <a:gd name="T16" fmla="*/ 16 w 41"/>
                  <a:gd name="T17" fmla="*/ 36 h 37"/>
                  <a:gd name="T18" fmla="*/ 18 w 41"/>
                  <a:gd name="T19" fmla="*/ 36 h 37"/>
                  <a:gd name="T20" fmla="*/ 18 w 41"/>
                  <a:gd name="T21" fmla="*/ 37 h 37"/>
                  <a:gd name="T22" fmla="*/ 0 w 41"/>
                  <a:gd name="T23" fmla="*/ 37 h 37"/>
                  <a:gd name="T24" fmla="*/ 0 w 41"/>
                  <a:gd name="T25" fmla="*/ 36 h 37"/>
                  <a:gd name="T26" fmla="*/ 2 w 41"/>
                  <a:gd name="T27" fmla="*/ 36 h 37"/>
                  <a:gd name="T28" fmla="*/ 5 w 41"/>
                  <a:gd name="T29" fmla="*/ 35 h 37"/>
                  <a:gd name="T30" fmla="*/ 6 w 41"/>
                  <a:gd name="T31" fmla="*/ 31 h 37"/>
                  <a:gd name="T32" fmla="*/ 6 w 41"/>
                  <a:gd name="T33" fmla="*/ 7 h 37"/>
                  <a:gd name="T34" fmla="*/ 5 w 41"/>
                  <a:gd name="T35" fmla="*/ 2 h 37"/>
                  <a:gd name="T36" fmla="*/ 2 w 41"/>
                  <a:gd name="T37" fmla="*/ 1 h 37"/>
                  <a:gd name="T38" fmla="*/ 0 w 41"/>
                  <a:gd name="T39" fmla="*/ 1 h 37"/>
                  <a:gd name="T40" fmla="*/ 0 w 41"/>
                  <a:gd name="T41" fmla="*/ 0 h 37"/>
                  <a:gd name="T42" fmla="*/ 15 w 41"/>
                  <a:gd name="T43" fmla="*/ 0 h 37"/>
                  <a:gd name="T44" fmla="*/ 25 w 41"/>
                  <a:gd name="T45" fmla="*/ 1 h 37"/>
                  <a:gd name="T46" fmla="*/ 30 w 41"/>
                  <a:gd name="T47" fmla="*/ 4 h 37"/>
                  <a:gd name="T48" fmla="*/ 32 w 41"/>
                  <a:gd name="T49" fmla="*/ 10 h 37"/>
                  <a:gd name="T50" fmla="*/ 30 w 41"/>
                  <a:gd name="T51" fmla="*/ 16 h 37"/>
                  <a:gd name="T52" fmla="*/ 22 w 41"/>
                  <a:gd name="T53" fmla="*/ 19 h 37"/>
                  <a:gd name="T54" fmla="*/ 31 w 41"/>
                  <a:gd name="T55" fmla="*/ 30 h 37"/>
                  <a:gd name="T56" fmla="*/ 36 w 41"/>
                  <a:gd name="T57" fmla="*/ 35 h 37"/>
                  <a:gd name="T58" fmla="*/ 41 w 41"/>
                  <a:gd name="T59" fmla="*/ 36 h 37"/>
                  <a:gd name="T60" fmla="*/ 41 w 41"/>
                  <a:gd name="T61" fmla="*/ 37 h 37"/>
                  <a:gd name="T62" fmla="*/ 12 w 41"/>
                  <a:gd name="T63" fmla="*/ 18 h 37"/>
                  <a:gd name="T64" fmla="*/ 13 w 41"/>
                  <a:gd name="T65" fmla="*/ 18 h 37"/>
                  <a:gd name="T66" fmla="*/ 14 w 41"/>
                  <a:gd name="T67" fmla="*/ 18 h 37"/>
                  <a:gd name="T68" fmla="*/ 22 w 41"/>
                  <a:gd name="T69" fmla="*/ 16 h 37"/>
                  <a:gd name="T70" fmla="*/ 25 w 41"/>
                  <a:gd name="T71" fmla="*/ 10 h 37"/>
                  <a:gd name="T72" fmla="*/ 23 w 41"/>
                  <a:gd name="T73" fmla="*/ 4 h 37"/>
                  <a:gd name="T74" fmla="*/ 17 w 41"/>
                  <a:gd name="T75" fmla="*/ 2 h 37"/>
                  <a:gd name="T76" fmla="*/ 12 w 41"/>
                  <a:gd name="T77" fmla="*/ 3 h 37"/>
                  <a:gd name="T78" fmla="*/ 12 w 41"/>
                  <a:gd name="T79"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7">
                    <a:moveTo>
                      <a:pt x="41" y="37"/>
                    </a:moveTo>
                    <a:cubicBezTo>
                      <a:pt x="30" y="37"/>
                      <a:pt x="30" y="37"/>
                      <a:pt x="30" y="37"/>
                    </a:cubicBezTo>
                    <a:cubicBezTo>
                      <a:pt x="16" y="20"/>
                      <a:pt x="16" y="20"/>
                      <a:pt x="16" y="20"/>
                    </a:cubicBezTo>
                    <a:cubicBezTo>
                      <a:pt x="15" y="20"/>
                      <a:pt x="14" y="20"/>
                      <a:pt x="14" y="20"/>
                    </a:cubicBezTo>
                    <a:cubicBezTo>
                      <a:pt x="13" y="20"/>
                      <a:pt x="13" y="20"/>
                      <a:pt x="13" y="20"/>
                    </a:cubicBezTo>
                    <a:cubicBezTo>
                      <a:pt x="13" y="20"/>
                      <a:pt x="12" y="20"/>
                      <a:pt x="12" y="20"/>
                    </a:cubicBezTo>
                    <a:cubicBezTo>
                      <a:pt x="12" y="31"/>
                      <a:pt x="12" y="31"/>
                      <a:pt x="12" y="31"/>
                    </a:cubicBezTo>
                    <a:cubicBezTo>
                      <a:pt x="12" y="33"/>
                      <a:pt x="12" y="35"/>
                      <a:pt x="13" y="35"/>
                    </a:cubicBezTo>
                    <a:cubicBezTo>
                      <a:pt x="14" y="36"/>
                      <a:pt x="15" y="36"/>
                      <a:pt x="16" y="36"/>
                    </a:cubicBezTo>
                    <a:cubicBezTo>
                      <a:pt x="18" y="36"/>
                      <a:pt x="18" y="36"/>
                      <a:pt x="18" y="36"/>
                    </a:cubicBezTo>
                    <a:cubicBezTo>
                      <a:pt x="18" y="37"/>
                      <a:pt x="18" y="37"/>
                      <a:pt x="18" y="37"/>
                    </a:cubicBezTo>
                    <a:cubicBezTo>
                      <a:pt x="0" y="37"/>
                      <a:pt x="0" y="37"/>
                      <a:pt x="0" y="37"/>
                    </a:cubicBezTo>
                    <a:cubicBezTo>
                      <a:pt x="0" y="36"/>
                      <a:pt x="0" y="36"/>
                      <a:pt x="0" y="36"/>
                    </a:cubicBezTo>
                    <a:cubicBezTo>
                      <a:pt x="2" y="36"/>
                      <a:pt x="2" y="36"/>
                      <a:pt x="2" y="36"/>
                    </a:cubicBezTo>
                    <a:cubicBezTo>
                      <a:pt x="4" y="36"/>
                      <a:pt x="5" y="36"/>
                      <a:pt x="5"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5" y="0"/>
                      <a:pt x="15" y="0"/>
                      <a:pt x="15" y="0"/>
                    </a:cubicBezTo>
                    <a:cubicBezTo>
                      <a:pt x="20" y="0"/>
                      <a:pt x="23" y="0"/>
                      <a:pt x="25" y="1"/>
                    </a:cubicBezTo>
                    <a:cubicBezTo>
                      <a:pt x="27" y="1"/>
                      <a:pt x="29" y="3"/>
                      <a:pt x="30" y="4"/>
                    </a:cubicBezTo>
                    <a:cubicBezTo>
                      <a:pt x="32" y="6"/>
                      <a:pt x="32" y="7"/>
                      <a:pt x="32" y="10"/>
                    </a:cubicBezTo>
                    <a:cubicBezTo>
                      <a:pt x="32" y="12"/>
                      <a:pt x="31" y="14"/>
                      <a:pt x="30" y="16"/>
                    </a:cubicBezTo>
                    <a:cubicBezTo>
                      <a:pt x="28" y="17"/>
                      <a:pt x="26" y="18"/>
                      <a:pt x="22" y="19"/>
                    </a:cubicBezTo>
                    <a:cubicBezTo>
                      <a:pt x="31" y="30"/>
                      <a:pt x="31" y="30"/>
                      <a:pt x="31" y="30"/>
                    </a:cubicBezTo>
                    <a:cubicBezTo>
                      <a:pt x="33" y="32"/>
                      <a:pt x="34" y="34"/>
                      <a:pt x="36" y="35"/>
                    </a:cubicBezTo>
                    <a:cubicBezTo>
                      <a:pt x="37" y="36"/>
                      <a:pt x="39" y="36"/>
                      <a:pt x="41" y="36"/>
                    </a:cubicBezTo>
                    <a:lnTo>
                      <a:pt x="41" y="37"/>
                    </a:lnTo>
                    <a:close/>
                    <a:moveTo>
                      <a:pt x="12" y="18"/>
                    </a:moveTo>
                    <a:cubicBezTo>
                      <a:pt x="12" y="18"/>
                      <a:pt x="13" y="18"/>
                      <a:pt x="13" y="18"/>
                    </a:cubicBezTo>
                    <a:cubicBezTo>
                      <a:pt x="13" y="18"/>
                      <a:pt x="13" y="18"/>
                      <a:pt x="14" y="18"/>
                    </a:cubicBezTo>
                    <a:cubicBezTo>
                      <a:pt x="18" y="18"/>
                      <a:pt x="20" y="17"/>
                      <a:pt x="22" y="16"/>
                    </a:cubicBezTo>
                    <a:cubicBezTo>
                      <a:pt x="24" y="14"/>
                      <a:pt x="25" y="12"/>
                      <a:pt x="25" y="10"/>
                    </a:cubicBezTo>
                    <a:cubicBezTo>
                      <a:pt x="25" y="8"/>
                      <a:pt x="25" y="6"/>
                      <a:pt x="23" y="4"/>
                    </a:cubicBezTo>
                    <a:cubicBezTo>
                      <a:pt x="21" y="3"/>
                      <a:pt x="19" y="2"/>
                      <a:pt x="17" y="2"/>
                    </a:cubicBezTo>
                    <a:cubicBezTo>
                      <a:pt x="16" y="2"/>
                      <a:pt x="14" y="2"/>
                      <a:pt x="12" y="3"/>
                    </a:cubicBezTo>
                    <a:lnTo>
                      <a:pt x="12"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5" name="Freeform 45"/>
              <p:cNvSpPr>
                <a:spLocks noEditPoints="1"/>
              </p:cNvSpPr>
              <p:nvPr/>
            </p:nvSpPr>
            <p:spPr bwMode="auto">
              <a:xfrm>
                <a:off x="4432" y="2324"/>
                <a:ext cx="76" cy="75"/>
              </a:xfrm>
              <a:custGeom>
                <a:avLst/>
                <a:gdLst>
                  <a:gd name="T0" fmla="*/ 21 w 40"/>
                  <a:gd name="T1" fmla="*/ 0 h 39"/>
                  <a:gd name="T2" fmla="*/ 35 w 40"/>
                  <a:gd name="T3" fmla="*/ 6 h 39"/>
                  <a:gd name="T4" fmla="*/ 40 w 40"/>
                  <a:gd name="T5" fmla="*/ 19 h 39"/>
                  <a:gd name="T6" fmla="*/ 34 w 40"/>
                  <a:gd name="T7" fmla="*/ 34 h 39"/>
                  <a:gd name="T8" fmla="*/ 20 w 40"/>
                  <a:gd name="T9" fmla="*/ 39 h 39"/>
                  <a:gd name="T10" fmla="*/ 6 w 40"/>
                  <a:gd name="T11" fmla="*/ 34 h 39"/>
                  <a:gd name="T12" fmla="*/ 0 w 40"/>
                  <a:gd name="T13" fmla="*/ 20 h 39"/>
                  <a:gd name="T14" fmla="*/ 7 w 40"/>
                  <a:gd name="T15" fmla="*/ 5 h 39"/>
                  <a:gd name="T16" fmla="*/ 21 w 40"/>
                  <a:gd name="T17" fmla="*/ 0 h 39"/>
                  <a:gd name="T18" fmla="*/ 20 w 40"/>
                  <a:gd name="T19" fmla="*/ 2 h 39"/>
                  <a:gd name="T20" fmla="*/ 11 w 40"/>
                  <a:gd name="T21" fmla="*/ 6 h 39"/>
                  <a:gd name="T22" fmla="*/ 7 w 40"/>
                  <a:gd name="T23" fmla="*/ 19 h 39"/>
                  <a:gd name="T24" fmla="*/ 11 w 40"/>
                  <a:gd name="T25" fmla="*/ 33 h 39"/>
                  <a:gd name="T26" fmla="*/ 20 w 40"/>
                  <a:gd name="T27" fmla="*/ 37 h 39"/>
                  <a:gd name="T28" fmla="*/ 30 w 40"/>
                  <a:gd name="T29" fmla="*/ 33 h 39"/>
                  <a:gd name="T30" fmla="*/ 33 w 40"/>
                  <a:gd name="T31" fmla="*/ 20 h 39"/>
                  <a:gd name="T32" fmla="*/ 29 w 40"/>
                  <a:gd name="T33" fmla="*/ 6 h 39"/>
                  <a:gd name="T34" fmla="*/ 20 w 40"/>
                  <a:gd name="T35"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9">
                    <a:moveTo>
                      <a:pt x="21" y="0"/>
                    </a:moveTo>
                    <a:cubicBezTo>
                      <a:pt x="26" y="0"/>
                      <a:pt x="31" y="2"/>
                      <a:pt x="35" y="6"/>
                    </a:cubicBezTo>
                    <a:cubicBezTo>
                      <a:pt x="38" y="9"/>
                      <a:pt x="40" y="14"/>
                      <a:pt x="40" y="19"/>
                    </a:cubicBezTo>
                    <a:cubicBezTo>
                      <a:pt x="40" y="25"/>
                      <a:pt x="38" y="30"/>
                      <a:pt x="34" y="34"/>
                    </a:cubicBezTo>
                    <a:cubicBezTo>
                      <a:pt x="31" y="37"/>
                      <a:pt x="26" y="39"/>
                      <a:pt x="20" y="39"/>
                    </a:cubicBezTo>
                    <a:cubicBezTo>
                      <a:pt x="14" y="39"/>
                      <a:pt x="10" y="37"/>
                      <a:pt x="6" y="34"/>
                    </a:cubicBezTo>
                    <a:cubicBezTo>
                      <a:pt x="2" y="30"/>
                      <a:pt x="0" y="25"/>
                      <a:pt x="0" y="20"/>
                    </a:cubicBezTo>
                    <a:cubicBezTo>
                      <a:pt x="0" y="14"/>
                      <a:pt x="2" y="9"/>
                      <a:pt x="7" y="5"/>
                    </a:cubicBezTo>
                    <a:cubicBezTo>
                      <a:pt x="11" y="2"/>
                      <a:pt x="15" y="0"/>
                      <a:pt x="21" y="0"/>
                    </a:cubicBezTo>
                    <a:close/>
                    <a:moveTo>
                      <a:pt x="20" y="2"/>
                    </a:moveTo>
                    <a:cubicBezTo>
                      <a:pt x="16" y="2"/>
                      <a:pt x="13" y="3"/>
                      <a:pt x="11" y="6"/>
                    </a:cubicBezTo>
                    <a:cubicBezTo>
                      <a:pt x="8" y="9"/>
                      <a:pt x="7" y="13"/>
                      <a:pt x="7" y="19"/>
                    </a:cubicBezTo>
                    <a:cubicBezTo>
                      <a:pt x="7" y="26"/>
                      <a:pt x="8" y="30"/>
                      <a:pt x="11" y="33"/>
                    </a:cubicBezTo>
                    <a:cubicBezTo>
                      <a:pt x="14" y="36"/>
                      <a:pt x="16" y="37"/>
                      <a:pt x="20" y="37"/>
                    </a:cubicBezTo>
                    <a:cubicBezTo>
                      <a:pt x="24" y="37"/>
                      <a:pt x="27" y="36"/>
                      <a:pt x="30" y="33"/>
                    </a:cubicBezTo>
                    <a:cubicBezTo>
                      <a:pt x="32" y="30"/>
                      <a:pt x="33" y="26"/>
                      <a:pt x="33" y="20"/>
                    </a:cubicBezTo>
                    <a:cubicBezTo>
                      <a:pt x="33" y="14"/>
                      <a:pt x="32" y="9"/>
                      <a:pt x="29" y="6"/>
                    </a:cubicBezTo>
                    <a:cubicBezTo>
                      <a:pt x="27" y="3"/>
                      <a:pt x="24" y="2"/>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6" name="Freeform 46"/>
              <p:cNvSpPr/>
              <p:nvPr/>
            </p:nvSpPr>
            <p:spPr bwMode="auto">
              <a:xfrm>
                <a:off x="4514" y="2326"/>
                <a:ext cx="68" cy="71"/>
              </a:xfrm>
              <a:custGeom>
                <a:avLst/>
                <a:gdLst>
                  <a:gd name="T0" fmla="*/ 35 w 36"/>
                  <a:gd name="T1" fmla="*/ 27 h 37"/>
                  <a:gd name="T2" fmla="*/ 36 w 36"/>
                  <a:gd name="T3" fmla="*/ 27 h 37"/>
                  <a:gd name="T4" fmla="*/ 32 w 36"/>
                  <a:gd name="T5" fmla="*/ 37 h 37"/>
                  <a:gd name="T6" fmla="*/ 0 w 36"/>
                  <a:gd name="T7" fmla="*/ 37 h 37"/>
                  <a:gd name="T8" fmla="*/ 0 w 36"/>
                  <a:gd name="T9" fmla="*/ 36 h 37"/>
                  <a:gd name="T10" fmla="*/ 2 w 36"/>
                  <a:gd name="T11" fmla="*/ 36 h 37"/>
                  <a:gd name="T12" fmla="*/ 6 w 36"/>
                  <a:gd name="T13" fmla="*/ 35 h 37"/>
                  <a:gd name="T14" fmla="*/ 6 w 36"/>
                  <a:gd name="T15" fmla="*/ 31 h 37"/>
                  <a:gd name="T16" fmla="*/ 6 w 36"/>
                  <a:gd name="T17" fmla="*/ 7 h 37"/>
                  <a:gd name="T18" fmla="*/ 5 w 36"/>
                  <a:gd name="T19" fmla="*/ 2 h 37"/>
                  <a:gd name="T20" fmla="*/ 2 w 36"/>
                  <a:gd name="T21" fmla="*/ 1 h 37"/>
                  <a:gd name="T22" fmla="*/ 0 w 36"/>
                  <a:gd name="T23" fmla="*/ 1 h 37"/>
                  <a:gd name="T24" fmla="*/ 0 w 36"/>
                  <a:gd name="T25" fmla="*/ 0 h 37"/>
                  <a:gd name="T26" fmla="*/ 19 w 36"/>
                  <a:gd name="T27" fmla="*/ 0 h 37"/>
                  <a:gd name="T28" fmla="*/ 19 w 36"/>
                  <a:gd name="T29" fmla="*/ 1 h 37"/>
                  <a:gd name="T30" fmla="*/ 14 w 36"/>
                  <a:gd name="T31" fmla="*/ 2 h 37"/>
                  <a:gd name="T32" fmla="*/ 13 w 36"/>
                  <a:gd name="T33" fmla="*/ 3 h 37"/>
                  <a:gd name="T34" fmla="*/ 12 w 36"/>
                  <a:gd name="T35" fmla="*/ 7 h 37"/>
                  <a:gd name="T36" fmla="*/ 12 w 36"/>
                  <a:gd name="T37" fmla="*/ 31 h 37"/>
                  <a:gd name="T38" fmla="*/ 13 w 36"/>
                  <a:gd name="T39" fmla="*/ 34 h 37"/>
                  <a:gd name="T40" fmla="*/ 14 w 36"/>
                  <a:gd name="T41" fmla="*/ 35 h 37"/>
                  <a:gd name="T42" fmla="*/ 18 w 36"/>
                  <a:gd name="T43" fmla="*/ 35 h 37"/>
                  <a:gd name="T44" fmla="*/ 21 w 36"/>
                  <a:gd name="T45" fmla="*/ 35 h 37"/>
                  <a:gd name="T46" fmla="*/ 28 w 36"/>
                  <a:gd name="T47" fmla="*/ 34 h 37"/>
                  <a:gd name="T48" fmla="*/ 32 w 36"/>
                  <a:gd name="T49" fmla="*/ 32 h 37"/>
                  <a:gd name="T50" fmla="*/ 35 w 36"/>
                  <a:gd name="T5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37">
                    <a:moveTo>
                      <a:pt x="35" y="27"/>
                    </a:moveTo>
                    <a:cubicBezTo>
                      <a:pt x="36" y="27"/>
                      <a:pt x="36" y="27"/>
                      <a:pt x="36" y="27"/>
                    </a:cubicBezTo>
                    <a:cubicBezTo>
                      <a:pt x="32" y="37"/>
                      <a:pt x="32" y="37"/>
                      <a:pt x="32" y="37"/>
                    </a:cubicBezTo>
                    <a:cubicBezTo>
                      <a:pt x="0" y="37"/>
                      <a:pt x="0" y="37"/>
                      <a:pt x="0" y="37"/>
                    </a:cubicBezTo>
                    <a:cubicBezTo>
                      <a:pt x="0" y="36"/>
                      <a:pt x="0" y="36"/>
                      <a:pt x="0" y="36"/>
                    </a:cubicBezTo>
                    <a:cubicBezTo>
                      <a:pt x="2" y="36"/>
                      <a:pt x="2" y="36"/>
                      <a:pt x="2" y="36"/>
                    </a:cubicBezTo>
                    <a:cubicBezTo>
                      <a:pt x="4" y="36"/>
                      <a:pt x="5" y="36"/>
                      <a:pt x="6" y="35"/>
                    </a:cubicBezTo>
                    <a:cubicBezTo>
                      <a:pt x="6" y="34"/>
                      <a:pt x="6" y="33"/>
                      <a:pt x="6" y="31"/>
                    </a:cubicBezTo>
                    <a:cubicBezTo>
                      <a:pt x="6" y="7"/>
                      <a:pt x="6" y="7"/>
                      <a:pt x="6" y="7"/>
                    </a:cubicBezTo>
                    <a:cubicBezTo>
                      <a:pt x="6" y="4"/>
                      <a:pt x="6" y="3"/>
                      <a:pt x="5" y="2"/>
                    </a:cubicBezTo>
                    <a:cubicBezTo>
                      <a:pt x="5" y="1"/>
                      <a:pt x="3" y="1"/>
                      <a:pt x="2" y="1"/>
                    </a:cubicBezTo>
                    <a:cubicBezTo>
                      <a:pt x="0" y="1"/>
                      <a:pt x="0" y="1"/>
                      <a:pt x="0" y="1"/>
                    </a:cubicBezTo>
                    <a:cubicBezTo>
                      <a:pt x="0" y="0"/>
                      <a:pt x="0" y="0"/>
                      <a:pt x="0" y="0"/>
                    </a:cubicBezTo>
                    <a:cubicBezTo>
                      <a:pt x="19" y="0"/>
                      <a:pt x="19" y="0"/>
                      <a:pt x="19" y="0"/>
                    </a:cubicBezTo>
                    <a:cubicBezTo>
                      <a:pt x="19" y="1"/>
                      <a:pt x="19" y="1"/>
                      <a:pt x="19" y="1"/>
                    </a:cubicBezTo>
                    <a:cubicBezTo>
                      <a:pt x="17" y="1"/>
                      <a:pt x="15" y="1"/>
                      <a:pt x="14" y="2"/>
                    </a:cubicBezTo>
                    <a:cubicBezTo>
                      <a:pt x="13" y="2"/>
                      <a:pt x="13" y="2"/>
                      <a:pt x="13" y="3"/>
                    </a:cubicBezTo>
                    <a:cubicBezTo>
                      <a:pt x="12" y="4"/>
                      <a:pt x="12" y="5"/>
                      <a:pt x="12" y="7"/>
                    </a:cubicBezTo>
                    <a:cubicBezTo>
                      <a:pt x="12" y="31"/>
                      <a:pt x="12" y="31"/>
                      <a:pt x="12" y="31"/>
                    </a:cubicBezTo>
                    <a:cubicBezTo>
                      <a:pt x="12" y="32"/>
                      <a:pt x="12" y="33"/>
                      <a:pt x="13" y="34"/>
                    </a:cubicBezTo>
                    <a:cubicBezTo>
                      <a:pt x="13" y="34"/>
                      <a:pt x="13" y="35"/>
                      <a:pt x="14" y="35"/>
                    </a:cubicBezTo>
                    <a:cubicBezTo>
                      <a:pt x="14" y="35"/>
                      <a:pt x="16" y="35"/>
                      <a:pt x="18" y="35"/>
                    </a:cubicBezTo>
                    <a:cubicBezTo>
                      <a:pt x="21" y="35"/>
                      <a:pt x="21" y="35"/>
                      <a:pt x="21" y="35"/>
                    </a:cubicBezTo>
                    <a:cubicBezTo>
                      <a:pt x="25" y="35"/>
                      <a:pt x="27" y="35"/>
                      <a:pt x="28" y="34"/>
                    </a:cubicBezTo>
                    <a:cubicBezTo>
                      <a:pt x="29" y="34"/>
                      <a:pt x="30" y="33"/>
                      <a:pt x="32" y="32"/>
                    </a:cubicBezTo>
                    <a:cubicBezTo>
                      <a:pt x="33" y="31"/>
                      <a:pt x="34" y="29"/>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7" name="Freeform 47"/>
              <p:cNvSpPr/>
              <p:nvPr/>
            </p:nvSpPr>
            <p:spPr bwMode="auto">
              <a:xfrm>
                <a:off x="4586" y="2326"/>
                <a:ext cx="67" cy="71"/>
              </a:xfrm>
              <a:custGeom>
                <a:avLst/>
                <a:gdLst>
                  <a:gd name="T0" fmla="*/ 11 w 35"/>
                  <a:gd name="T1" fmla="*/ 2 h 37"/>
                  <a:gd name="T2" fmla="*/ 11 w 35"/>
                  <a:gd name="T3" fmla="*/ 17 h 37"/>
                  <a:gd name="T4" fmla="*/ 20 w 35"/>
                  <a:gd name="T5" fmla="*/ 17 h 37"/>
                  <a:gd name="T6" fmla="*/ 25 w 35"/>
                  <a:gd name="T7" fmla="*/ 16 h 37"/>
                  <a:gd name="T8" fmla="*/ 27 w 35"/>
                  <a:gd name="T9" fmla="*/ 11 h 37"/>
                  <a:gd name="T10" fmla="*/ 28 w 35"/>
                  <a:gd name="T11" fmla="*/ 11 h 37"/>
                  <a:gd name="T12" fmla="*/ 28 w 35"/>
                  <a:gd name="T13" fmla="*/ 24 h 37"/>
                  <a:gd name="T14" fmla="*/ 27 w 35"/>
                  <a:gd name="T15" fmla="*/ 24 h 37"/>
                  <a:gd name="T16" fmla="*/ 26 w 35"/>
                  <a:gd name="T17" fmla="*/ 21 h 37"/>
                  <a:gd name="T18" fmla="*/ 24 w 35"/>
                  <a:gd name="T19" fmla="*/ 19 h 37"/>
                  <a:gd name="T20" fmla="*/ 20 w 35"/>
                  <a:gd name="T21" fmla="*/ 19 h 37"/>
                  <a:gd name="T22" fmla="*/ 11 w 35"/>
                  <a:gd name="T23" fmla="*/ 19 h 37"/>
                  <a:gd name="T24" fmla="*/ 11 w 35"/>
                  <a:gd name="T25" fmla="*/ 31 h 37"/>
                  <a:gd name="T26" fmla="*/ 12 w 35"/>
                  <a:gd name="T27" fmla="*/ 34 h 37"/>
                  <a:gd name="T28" fmla="*/ 12 w 35"/>
                  <a:gd name="T29" fmla="*/ 35 h 37"/>
                  <a:gd name="T30" fmla="*/ 15 w 35"/>
                  <a:gd name="T31" fmla="*/ 35 h 37"/>
                  <a:gd name="T32" fmla="*/ 22 w 35"/>
                  <a:gd name="T33" fmla="*/ 35 h 37"/>
                  <a:gd name="T34" fmla="*/ 27 w 35"/>
                  <a:gd name="T35" fmla="*/ 35 h 37"/>
                  <a:gd name="T36" fmla="*/ 30 w 35"/>
                  <a:gd name="T37" fmla="*/ 33 h 37"/>
                  <a:gd name="T38" fmla="*/ 34 w 35"/>
                  <a:gd name="T39" fmla="*/ 28 h 37"/>
                  <a:gd name="T40" fmla="*/ 35 w 35"/>
                  <a:gd name="T41" fmla="*/ 28 h 37"/>
                  <a:gd name="T42" fmla="*/ 31 w 35"/>
                  <a:gd name="T43" fmla="*/ 37 h 37"/>
                  <a:gd name="T44" fmla="*/ 0 w 35"/>
                  <a:gd name="T45" fmla="*/ 37 h 37"/>
                  <a:gd name="T46" fmla="*/ 0 w 35"/>
                  <a:gd name="T47" fmla="*/ 36 h 37"/>
                  <a:gd name="T48" fmla="*/ 1 w 35"/>
                  <a:gd name="T49" fmla="*/ 36 h 37"/>
                  <a:gd name="T50" fmla="*/ 4 w 35"/>
                  <a:gd name="T51" fmla="*/ 36 h 37"/>
                  <a:gd name="T52" fmla="*/ 5 w 35"/>
                  <a:gd name="T53" fmla="*/ 34 h 37"/>
                  <a:gd name="T54" fmla="*/ 6 w 35"/>
                  <a:gd name="T55" fmla="*/ 31 h 37"/>
                  <a:gd name="T56" fmla="*/ 6 w 35"/>
                  <a:gd name="T57" fmla="*/ 7 h 37"/>
                  <a:gd name="T58" fmla="*/ 5 w 35"/>
                  <a:gd name="T59" fmla="*/ 2 h 37"/>
                  <a:gd name="T60" fmla="*/ 1 w 35"/>
                  <a:gd name="T61" fmla="*/ 1 h 37"/>
                  <a:gd name="T62" fmla="*/ 0 w 35"/>
                  <a:gd name="T63" fmla="*/ 1 h 37"/>
                  <a:gd name="T64" fmla="*/ 0 w 35"/>
                  <a:gd name="T65" fmla="*/ 0 h 37"/>
                  <a:gd name="T66" fmla="*/ 31 w 35"/>
                  <a:gd name="T67" fmla="*/ 0 h 37"/>
                  <a:gd name="T68" fmla="*/ 32 w 35"/>
                  <a:gd name="T69" fmla="*/ 8 h 37"/>
                  <a:gd name="T70" fmla="*/ 31 w 35"/>
                  <a:gd name="T71" fmla="*/ 8 h 37"/>
                  <a:gd name="T72" fmla="*/ 29 w 35"/>
                  <a:gd name="T73" fmla="*/ 4 h 37"/>
                  <a:gd name="T74" fmla="*/ 27 w 35"/>
                  <a:gd name="T75" fmla="*/ 3 h 37"/>
                  <a:gd name="T76" fmla="*/ 23 w 35"/>
                  <a:gd name="T77" fmla="*/ 2 h 37"/>
                  <a:gd name="T78" fmla="*/ 11 w 35"/>
                  <a:gd name="T7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7">
                    <a:moveTo>
                      <a:pt x="11" y="2"/>
                    </a:moveTo>
                    <a:cubicBezTo>
                      <a:pt x="11" y="17"/>
                      <a:pt x="11" y="17"/>
                      <a:pt x="11" y="17"/>
                    </a:cubicBezTo>
                    <a:cubicBezTo>
                      <a:pt x="20" y="17"/>
                      <a:pt x="20" y="17"/>
                      <a:pt x="20" y="17"/>
                    </a:cubicBezTo>
                    <a:cubicBezTo>
                      <a:pt x="23" y="17"/>
                      <a:pt x="24" y="16"/>
                      <a:pt x="25" y="16"/>
                    </a:cubicBezTo>
                    <a:cubicBezTo>
                      <a:pt x="26" y="15"/>
                      <a:pt x="27" y="14"/>
                      <a:pt x="27" y="11"/>
                    </a:cubicBezTo>
                    <a:cubicBezTo>
                      <a:pt x="28" y="11"/>
                      <a:pt x="28" y="11"/>
                      <a:pt x="28" y="11"/>
                    </a:cubicBezTo>
                    <a:cubicBezTo>
                      <a:pt x="28" y="24"/>
                      <a:pt x="28" y="24"/>
                      <a:pt x="28" y="24"/>
                    </a:cubicBezTo>
                    <a:cubicBezTo>
                      <a:pt x="27" y="24"/>
                      <a:pt x="27" y="24"/>
                      <a:pt x="27" y="24"/>
                    </a:cubicBezTo>
                    <a:cubicBezTo>
                      <a:pt x="26" y="23"/>
                      <a:pt x="26" y="21"/>
                      <a:pt x="26" y="21"/>
                    </a:cubicBezTo>
                    <a:cubicBezTo>
                      <a:pt x="26" y="20"/>
                      <a:pt x="25" y="20"/>
                      <a:pt x="24" y="19"/>
                    </a:cubicBezTo>
                    <a:cubicBezTo>
                      <a:pt x="23" y="19"/>
                      <a:pt x="22" y="19"/>
                      <a:pt x="20" y="19"/>
                    </a:cubicBezTo>
                    <a:cubicBezTo>
                      <a:pt x="11" y="19"/>
                      <a:pt x="11" y="19"/>
                      <a:pt x="11" y="19"/>
                    </a:cubicBezTo>
                    <a:cubicBezTo>
                      <a:pt x="11" y="31"/>
                      <a:pt x="11" y="31"/>
                      <a:pt x="11" y="31"/>
                    </a:cubicBezTo>
                    <a:cubicBezTo>
                      <a:pt x="11" y="33"/>
                      <a:pt x="11" y="34"/>
                      <a:pt x="12" y="34"/>
                    </a:cubicBezTo>
                    <a:cubicBezTo>
                      <a:pt x="12" y="34"/>
                      <a:pt x="12" y="35"/>
                      <a:pt x="12" y="35"/>
                    </a:cubicBezTo>
                    <a:cubicBezTo>
                      <a:pt x="13" y="35"/>
                      <a:pt x="14" y="35"/>
                      <a:pt x="15" y="35"/>
                    </a:cubicBezTo>
                    <a:cubicBezTo>
                      <a:pt x="22" y="35"/>
                      <a:pt x="22" y="35"/>
                      <a:pt x="22" y="35"/>
                    </a:cubicBezTo>
                    <a:cubicBezTo>
                      <a:pt x="24" y="35"/>
                      <a:pt x="26" y="35"/>
                      <a:pt x="27" y="35"/>
                    </a:cubicBezTo>
                    <a:cubicBezTo>
                      <a:pt x="28" y="35"/>
                      <a:pt x="29" y="34"/>
                      <a:pt x="30" y="33"/>
                    </a:cubicBezTo>
                    <a:cubicBezTo>
                      <a:pt x="31" y="32"/>
                      <a:pt x="32" y="30"/>
                      <a:pt x="34" y="28"/>
                    </a:cubicBezTo>
                    <a:cubicBezTo>
                      <a:pt x="35" y="28"/>
                      <a:pt x="35" y="28"/>
                      <a:pt x="35" y="28"/>
                    </a:cubicBezTo>
                    <a:cubicBezTo>
                      <a:pt x="31" y="37"/>
                      <a:pt x="31" y="37"/>
                      <a:pt x="31" y="37"/>
                    </a:cubicBezTo>
                    <a:cubicBezTo>
                      <a:pt x="0" y="37"/>
                      <a:pt x="0" y="37"/>
                      <a:pt x="0" y="37"/>
                    </a:cubicBezTo>
                    <a:cubicBezTo>
                      <a:pt x="0" y="36"/>
                      <a:pt x="0" y="36"/>
                      <a:pt x="0" y="36"/>
                    </a:cubicBezTo>
                    <a:cubicBezTo>
                      <a:pt x="1" y="36"/>
                      <a:pt x="1" y="36"/>
                      <a:pt x="1" y="36"/>
                    </a:cubicBezTo>
                    <a:cubicBezTo>
                      <a:pt x="2" y="36"/>
                      <a:pt x="3" y="36"/>
                      <a:pt x="4" y="36"/>
                    </a:cubicBezTo>
                    <a:cubicBezTo>
                      <a:pt x="4" y="35"/>
                      <a:pt x="5" y="35"/>
                      <a:pt x="5" y="34"/>
                    </a:cubicBezTo>
                    <a:cubicBezTo>
                      <a:pt x="5" y="34"/>
                      <a:pt x="6" y="33"/>
                      <a:pt x="6" y="31"/>
                    </a:cubicBezTo>
                    <a:cubicBezTo>
                      <a:pt x="6" y="7"/>
                      <a:pt x="6" y="7"/>
                      <a:pt x="6" y="7"/>
                    </a:cubicBezTo>
                    <a:cubicBezTo>
                      <a:pt x="6" y="4"/>
                      <a:pt x="5" y="3"/>
                      <a:pt x="5" y="2"/>
                    </a:cubicBezTo>
                    <a:cubicBezTo>
                      <a:pt x="4" y="1"/>
                      <a:pt x="3" y="1"/>
                      <a:pt x="1" y="1"/>
                    </a:cubicBezTo>
                    <a:cubicBezTo>
                      <a:pt x="0" y="1"/>
                      <a:pt x="0" y="1"/>
                      <a:pt x="0" y="1"/>
                    </a:cubicBezTo>
                    <a:cubicBezTo>
                      <a:pt x="0" y="0"/>
                      <a:pt x="0" y="0"/>
                      <a:pt x="0" y="0"/>
                    </a:cubicBezTo>
                    <a:cubicBezTo>
                      <a:pt x="31" y="0"/>
                      <a:pt x="31" y="0"/>
                      <a:pt x="31" y="0"/>
                    </a:cubicBezTo>
                    <a:cubicBezTo>
                      <a:pt x="32" y="8"/>
                      <a:pt x="32" y="8"/>
                      <a:pt x="32" y="8"/>
                    </a:cubicBezTo>
                    <a:cubicBezTo>
                      <a:pt x="31" y="8"/>
                      <a:pt x="31" y="8"/>
                      <a:pt x="31" y="8"/>
                    </a:cubicBezTo>
                    <a:cubicBezTo>
                      <a:pt x="30" y="6"/>
                      <a:pt x="30" y="5"/>
                      <a:pt x="29" y="4"/>
                    </a:cubicBezTo>
                    <a:cubicBezTo>
                      <a:pt x="29" y="3"/>
                      <a:pt x="28" y="3"/>
                      <a:pt x="27" y="3"/>
                    </a:cubicBezTo>
                    <a:cubicBezTo>
                      <a:pt x="26" y="2"/>
                      <a:pt x="25" y="2"/>
                      <a:pt x="23" y="2"/>
                    </a:cubicBezTo>
                    <a:lnTo>
                      <a:pt x="1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8" name="Freeform 48"/>
              <p:cNvSpPr/>
              <p:nvPr/>
            </p:nvSpPr>
            <p:spPr bwMode="auto">
              <a:xfrm>
                <a:off x="4655" y="2326"/>
                <a:ext cx="84" cy="73"/>
              </a:xfrm>
              <a:custGeom>
                <a:avLst/>
                <a:gdLst>
                  <a:gd name="T0" fmla="*/ 29 w 44"/>
                  <a:gd name="T1" fmla="*/ 1 h 38"/>
                  <a:gd name="T2" fmla="*/ 29 w 44"/>
                  <a:gd name="T3" fmla="*/ 0 h 38"/>
                  <a:gd name="T4" fmla="*/ 44 w 44"/>
                  <a:gd name="T5" fmla="*/ 0 h 38"/>
                  <a:gd name="T6" fmla="*/ 44 w 44"/>
                  <a:gd name="T7" fmla="*/ 1 h 38"/>
                  <a:gd name="T8" fmla="*/ 42 w 44"/>
                  <a:gd name="T9" fmla="*/ 1 h 38"/>
                  <a:gd name="T10" fmla="*/ 39 w 44"/>
                  <a:gd name="T11" fmla="*/ 3 h 38"/>
                  <a:gd name="T12" fmla="*/ 38 w 44"/>
                  <a:gd name="T13" fmla="*/ 7 h 38"/>
                  <a:gd name="T14" fmla="*/ 38 w 44"/>
                  <a:gd name="T15" fmla="*/ 22 h 38"/>
                  <a:gd name="T16" fmla="*/ 37 w 44"/>
                  <a:gd name="T17" fmla="*/ 31 h 38"/>
                  <a:gd name="T18" fmla="*/ 32 w 44"/>
                  <a:gd name="T19" fmla="*/ 36 h 38"/>
                  <a:gd name="T20" fmla="*/ 22 w 44"/>
                  <a:gd name="T21" fmla="*/ 38 h 38"/>
                  <a:gd name="T22" fmla="*/ 12 w 44"/>
                  <a:gd name="T23" fmla="*/ 36 h 38"/>
                  <a:gd name="T24" fmla="*/ 7 w 44"/>
                  <a:gd name="T25" fmla="*/ 30 h 38"/>
                  <a:gd name="T26" fmla="*/ 6 w 44"/>
                  <a:gd name="T27" fmla="*/ 21 h 38"/>
                  <a:gd name="T28" fmla="*/ 6 w 44"/>
                  <a:gd name="T29" fmla="*/ 7 h 38"/>
                  <a:gd name="T30" fmla="*/ 5 w 44"/>
                  <a:gd name="T31" fmla="*/ 2 h 38"/>
                  <a:gd name="T32" fmla="*/ 1 w 44"/>
                  <a:gd name="T33" fmla="*/ 1 h 38"/>
                  <a:gd name="T34" fmla="*/ 0 w 44"/>
                  <a:gd name="T35" fmla="*/ 1 h 38"/>
                  <a:gd name="T36" fmla="*/ 0 w 44"/>
                  <a:gd name="T37" fmla="*/ 0 h 38"/>
                  <a:gd name="T38" fmla="*/ 18 w 44"/>
                  <a:gd name="T39" fmla="*/ 0 h 38"/>
                  <a:gd name="T40" fmla="*/ 18 w 44"/>
                  <a:gd name="T41" fmla="*/ 1 h 38"/>
                  <a:gd name="T42" fmla="*/ 16 w 44"/>
                  <a:gd name="T43" fmla="*/ 1 h 38"/>
                  <a:gd name="T44" fmla="*/ 12 w 44"/>
                  <a:gd name="T45" fmla="*/ 3 h 38"/>
                  <a:gd name="T46" fmla="*/ 12 w 44"/>
                  <a:gd name="T47" fmla="*/ 7 h 38"/>
                  <a:gd name="T48" fmla="*/ 12 w 44"/>
                  <a:gd name="T49" fmla="*/ 23 h 38"/>
                  <a:gd name="T50" fmla="*/ 12 w 44"/>
                  <a:gd name="T51" fmla="*/ 28 h 38"/>
                  <a:gd name="T52" fmla="*/ 14 w 44"/>
                  <a:gd name="T53" fmla="*/ 32 h 38"/>
                  <a:gd name="T54" fmla="*/ 17 w 44"/>
                  <a:gd name="T55" fmla="*/ 35 h 38"/>
                  <a:gd name="T56" fmla="*/ 22 w 44"/>
                  <a:gd name="T57" fmla="*/ 36 h 38"/>
                  <a:gd name="T58" fmla="*/ 30 w 44"/>
                  <a:gd name="T59" fmla="*/ 34 h 38"/>
                  <a:gd name="T60" fmla="*/ 34 w 44"/>
                  <a:gd name="T61" fmla="*/ 30 h 38"/>
                  <a:gd name="T62" fmla="*/ 35 w 44"/>
                  <a:gd name="T63" fmla="*/ 22 h 38"/>
                  <a:gd name="T64" fmla="*/ 35 w 44"/>
                  <a:gd name="T65" fmla="*/ 7 h 38"/>
                  <a:gd name="T66" fmla="*/ 34 w 44"/>
                  <a:gd name="T67" fmla="*/ 2 h 38"/>
                  <a:gd name="T68" fmla="*/ 31 w 44"/>
                  <a:gd name="T69" fmla="*/ 1 h 38"/>
                  <a:gd name="T70" fmla="*/ 29 w 44"/>
                  <a:gd name="T7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9" y="1"/>
                    </a:moveTo>
                    <a:cubicBezTo>
                      <a:pt x="29" y="0"/>
                      <a:pt x="29" y="0"/>
                      <a:pt x="29" y="0"/>
                    </a:cubicBezTo>
                    <a:cubicBezTo>
                      <a:pt x="44" y="0"/>
                      <a:pt x="44" y="0"/>
                      <a:pt x="44" y="0"/>
                    </a:cubicBezTo>
                    <a:cubicBezTo>
                      <a:pt x="44" y="1"/>
                      <a:pt x="44" y="1"/>
                      <a:pt x="44" y="1"/>
                    </a:cubicBezTo>
                    <a:cubicBezTo>
                      <a:pt x="42" y="1"/>
                      <a:pt x="42" y="1"/>
                      <a:pt x="42" y="1"/>
                    </a:cubicBezTo>
                    <a:cubicBezTo>
                      <a:pt x="41" y="1"/>
                      <a:pt x="39" y="2"/>
                      <a:pt x="39" y="3"/>
                    </a:cubicBezTo>
                    <a:cubicBezTo>
                      <a:pt x="38" y="3"/>
                      <a:pt x="38" y="5"/>
                      <a:pt x="38" y="7"/>
                    </a:cubicBezTo>
                    <a:cubicBezTo>
                      <a:pt x="38" y="22"/>
                      <a:pt x="38" y="22"/>
                      <a:pt x="38" y="22"/>
                    </a:cubicBezTo>
                    <a:cubicBezTo>
                      <a:pt x="38" y="26"/>
                      <a:pt x="38" y="29"/>
                      <a:pt x="37" y="31"/>
                    </a:cubicBezTo>
                    <a:cubicBezTo>
                      <a:pt x="36" y="33"/>
                      <a:pt x="34" y="34"/>
                      <a:pt x="32" y="36"/>
                    </a:cubicBezTo>
                    <a:cubicBezTo>
                      <a:pt x="29" y="37"/>
                      <a:pt x="26" y="38"/>
                      <a:pt x="22" y="38"/>
                    </a:cubicBezTo>
                    <a:cubicBezTo>
                      <a:pt x="18" y="38"/>
                      <a:pt x="14" y="37"/>
                      <a:pt x="12" y="36"/>
                    </a:cubicBezTo>
                    <a:cubicBezTo>
                      <a:pt x="10" y="35"/>
                      <a:pt x="8" y="33"/>
                      <a:pt x="7" y="30"/>
                    </a:cubicBezTo>
                    <a:cubicBezTo>
                      <a:pt x="6" y="29"/>
                      <a:pt x="6" y="26"/>
                      <a:pt x="6" y="21"/>
                    </a:cubicBezTo>
                    <a:cubicBezTo>
                      <a:pt x="6" y="7"/>
                      <a:pt x="6" y="7"/>
                      <a:pt x="6" y="7"/>
                    </a:cubicBezTo>
                    <a:cubicBezTo>
                      <a:pt x="6" y="4"/>
                      <a:pt x="6" y="3"/>
                      <a:pt x="5" y="2"/>
                    </a:cubicBezTo>
                    <a:cubicBezTo>
                      <a:pt x="4" y="1"/>
                      <a:pt x="3" y="1"/>
                      <a:pt x="1" y="1"/>
                    </a:cubicBezTo>
                    <a:cubicBezTo>
                      <a:pt x="0" y="1"/>
                      <a:pt x="0" y="1"/>
                      <a:pt x="0" y="1"/>
                    </a:cubicBezTo>
                    <a:cubicBezTo>
                      <a:pt x="0" y="0"/>
                      <a:pt x="0" y="0"/>
                      <a:pt x="0" y="0"/>
                    </a:cubicBezTo>
                    <a:cubicBezTo>
                      <a:pt x="18" y="0"/>
                      <a:pt x="18" y="0"/>
                      <a:pt x="18" y="0"/>
                    </a:cubicBezTo>
                    <a:cubicBezTo>
                      <a:pt x="18" y="1"/>
                      <a:pt x="18" y="1"/>
                      <a:pt x="18" y="1"/>
                    </a:cubicBezTo>
                    <a:cubicBezTo>
                      <a:pt x="16" y="1"/>
                      <a:pt x="16" y="1"/>
                      <a:pt x="16" y="1"/>
                    </a:cubicBezTo>
                    <a:cubicBezTo>
                      <a:pt x="14" y="1"/>
                      <a:pt x="13" y="2"/>
                      <a:pt x="12" y="3"/>
                    </a:cubicBezTo>
                    <a:cubicBezTo>
                      <a:pt x="12" y="3"/>
                      <a:pt x="12" y="5"/>
                      <a:pt x="12" y="7"/>
                    </a:cubicBezTo>
                    <a:cubicBezTo>
                      <a:pt x="12" y="23"/>
                      <a:pt x="12" y="23"/>
                      <a:pt x="12" y="23"/>
                    </a:cubicBezTo>
                    <a:cubicBezTo>
                      <a:pt x="12" y="24"/>
                      <a:pt x="12" y="26"/>
                      <a:pt x="12" y="28"/>
                    </a:cubicBezTo>
                    <a:cubicBezTo>
                      <a:pt x="12" y="30"/>
                      <a:pt x="13" y="31"/>
                      <a:pt x="14" y="32"/>
                    </a:cubicBezTo>
                    <a:cubicBezTo>
                      <a:pt x="15" y="33"/>
                      <a:pt x="16" y="34"/>
                      <a:pt x="17" y="35"/>
                    </a:cubicBezTo>
                    <a:cubicBezTo>
                      <a:pt x="19" y="35"/>
                      <a:pt x="20" y="36"/>
                      <a:pt x="22" y="36"/>
                    </a:cubicBezTo>
                    <a:cubicBezTo>
                      <a:pt x="25" y="36"/>
                      <a:pt x="28" y="35"/>
                      <a:pt x="30" y="34"/>
                    </a:cubicBezTo>
                    <a:cubicBezTo>
                      <a:pt x="32" y="33"/>
                      <a:pt x="33" y="32"/>
                      <a:pt x="34" y="30"/>
                    </a:cubicBezTo>
                    <a:cubicBezTo>
                      <a:pt x="35" y="28"/>
                      <a:pt x="35" y="26"/>
                      <a:pt x="35" y="22"/>
                    </a:cubicBezTo>
                    <a:cubicBezTo>
                      <a:pt x="35" y="7"/>
                      <a:pt x="35" y="7"/>
                      <a:pt x="35" y="7"/>
                    </a:cubicBezTo>
                    <a:cubicBezTo>
                      <a:pt x="35" y="4"/>
                      <a:pt x="35" y="3"/>
                      <a:pt x="34" y="2"/>
                    </a:cubicBezTo>
                    <a:cubicBezTo>
                      <a:pt x="34" y="1"/>
                      <a:pt x="32" y="1"/>
                      <a:pt x="31" y="1"/>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sp>
            <p:nvSpPr>
              <p:cNvPr id="59" name="Freeform 49"/>
              <p:cNvSpPr/>
              <p:nvPr/>
            </p:nvSpPr>
            <p:spPr bwMode="auto">
              <a:xfrm>
                <a:off x="4741" y="2326"/>
                <a:ext cx="101" cy="71"/>
              </a:xfrm>
              <a:custGeom>
                <a:avLst/>
                <a:gdLst>
                  <a:gd name="T0" fmla="*/ 24 w 53"/>
                  <a:gd name="T1" fmla="*/ 37 h 37"/>
                  <a:gd name="T2" fmla="*/ 8 w 53"/>
                  <a:gd name="T3" fmla="*/ 6 h 37"/>
                  <a:gd name="T4" fmla="*/ 8 w 53"/>
                  <a:gd name="T5" fmla="*/ 31 h 37"/>
                  <a:gd name="T6" fmla="*/ 9 w 53"/>
                  <a:gd name="T7" fmla="*/ 35 h 37"/>
                  <a:gd name="T8" fmla="*/ 13 w 53"/>
                  <a:gd name="T9" fmla="*/ 36 h 37"/>
                  <a:gd name="T10" fmla="*/ 14 w 53"/>
                  <a:gd name="T11" fmla="*/ 36 h 37"/>
                  <a:gd name="T12" fmla="*/ 14 w 53"/>
                  <a:gd name="T13" fmla="*/ 37 h 37"/>
                  <a:gd name="T14" fmla="*/ 0 w 53"/>
                  <a:gd name="T15" fmla="*/ 37 h 37"/>
                  <a:gd name="T16" fmla="*/ 0 w 53"/>
                  <a:gd name="T17" fmla="*/ 36 h 37"/>
                  <a:gd name="T18" fmla="*/ 1 w 53"/>
                  <a:gd name="T19" fmla="*/ 36 h 37"/>
                  <a:gd name="T20" fmla="*/ 5 w 53"/>
                  <a:gd name="T21" fmla="*/ 35 h 37"/>
                  <a:gd name="T22" fmla="*/ 6 w 53"/>
                  <a:gd name="T23" fmla="*/ 31 h 37"/>
                  <a:gd name="T24" fmla="*/ 6 w 53"/>
                  <a:gd name="T25" fmla="*/ 6 h 37"/>
                  <a:gd name="T26" fmla="*/ 5 w 53"/>
                  <a:gd name="T27" fmla="*/ 3 h 37"/>
                  <a:gd name="T28" fmla="*/ 3 w 53"/>
                  <a:gd name="T29" fmla="*/ 2 h 37"/>
                  <a:gd name="T30" fmla="*/ 0 w 53"/>
                  <a:gd name="T31" fmla="*/ 1 h 37"/>
                  <a:gd name="T32" fmla="*/ 0 w 53"/>
                  <a:gd name="T33" fmla="*/ 0 h 37"/>
                  <a:gd name="T34" fmla="*/ 12 w 53"/>
                  <a:gd name="T35" fmla="*/ 0 h 37"/>
                  <a:gd name="T36" fmla="*/ 26 w 53"/>
                  <a:gd name="T37" fmla="*/ 29 h 37"/>
                  <a:gd name="T38" fmla="*/ 41 w 53"/>
                  <a:gd name="T39" fmla="*/ 0 h 37"/>
                  <a:gd name="T40" fmla="*/ 53 w 53"/>
                  <a:gd name="T41" fmla="*/ 0 h 37"/>
                  <a:gd name="T42" fmla="*/ 53 w 53"/>
                  <a:gd name="T43" fmla="*/ 1 h 37"/>
                  <a:gd name="T44" fmla="*/ 51 w 53"/>
                  <a:gd name="T45" fmla="*/ 1 h 37"/>
                  <a:gd name="T46" fmla="*/ 48 w 53"/>
                  <a:gd name="T47" fmla="*/ 2 h 37"/>
                  <a:gd name="T48" fmla="*/ 47 w 53"/>
                  <a:gd name="T49" fmla="*/ 6 h 37"/>
                  <a:gd name="T50" fmla="*/ 47 w 53"/>
                  <a:gd name="T51" fmla="*/ 31 h 37"/>
                  <a:gd name="T52" fmla="*/ 48 w 53"/>
                  <a:gd name="T53" fmla="*/ 35 h 37"/>
                  <a:gd name="T54" fmla="*/ 51 w 53"/>
                  <a:gd name="T55" fmla="*/ 36 h 37"/>
                  <a:gd name="T56" fmla="*/ 53 w 53"/>
                  <a:gd name="T57" fmla="*/ 36 h 37"/>
                  <a:gd name="T58" fmla="*/ 53 w 53"/>
                  <a:gd name="T59" fmla="*/ 37 h 37"/>
                  <a:gd name="T60" fmla="*/ 35 w 53"/>
                  <a:gd name="T61" fmla="*/ 37 h 37"/>
                  <a:gd name="T62" fmla="*/ 35 w 53"/>
                  <a:gd name="T63" fmla="*/ 36 h 37"/>
                  <a:gd name="T64" fmla="*/ 37 w 53"/>
                  <a:gd name="T65" fmla="*/ 36 h 37"/>
                  <a:gd name="T66" fmla="*/ 40 w 53"/>
                  <a:gd name="T67" fmla="*/ 35 h 37"/>
                  <a:gd name="T68" fmla="*/ 41 w 53"/>
                  <a:gd name="T69" fmla="*/ 31 h 37"/>
                  <a:gd name="T70" fmla="*/ 41 w 53"/>
                  <a:gd name="T71" fmla="*/ 6 h 37"/>
                  <a:gd name="T72" fmla="*/ 25 w 53"/>
                  <a:gd name="T73" fmla="*/ 37 h 37"/>
                  <a:gd name="T74" fmla="*/ 24 w 53"/>
                  <a:gd name="T7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37">
                    <a:moveTo>
                      <a:pt x="24" y="37"/>
                    </a:moveTo>
                    <a:cubicBezTo>
                      <a:pt x="8" y="6"/>
                      <a:pt x="8" y="6"/>
                      <a:pt x="8" y="6"/>
                    </a:cubicBezTo>
                    <a:cubicBezTo>
                      <a:pt x="8" y="31"/>
                      <a:pt x="8" y="31"/>
                      <a:pt x="8" y="31"/>
                    </a:cubicBezTo>
                    <a:cubicBezTo>
                      <a:pt x="8" y="33"/>
                      <a:pt x="9" y="35"/>
                      <a:pt x="9" y="35"/>
                    </a:cubicBezTo>
                    <a:cubicBezTo>
                      <a:pt x="10" y="36"/>
                      <a:pt x="11" y="36"/>
                      <a:pt x="13" y="36"/>
                    </a:cubicBezTo>
                    <a:cubicBezTo>
                      <a:pt x="14" y="36"/>
                      <a:pt x="14" y="36"/>
                      <a:pt x="14" y="36"/>
                    </a:cubicBezTo>
                    <a:cubicBezTo>
                      <a:pt x="14" y="37"/>
                      <a:pt x="14" y="37"/>
                      <a:pt x="14" y="37"/>
                    </a:cubicBezTo>
                    <a:cubicBezTo>
                      <a:pt x="0" y="37"/>
                      <a:pt x="0" y="37"/>
                      <a:pt x="0" y="37"/>
                    </a:cubicBezTo>
                    <a:cubicBezTo>
                      <a:pt x="0" y="36"/>
                      <a:pt x="0" y="36"/>
                      <a:pt x="0" y="36"/>
                    </a:cubicBezTo>
                    <a:cubicBezTo>
                      <a:pt x="1" y="36"/>
                      <a:pt x="1" y="36"/>
                      <a:pt x="1" y="36"/>
                    </a:cubicBezTo>
                    <a:cubicBezTo>
                      <a:pt x="3" y="36"/>
                      <a:pt x="4" y="36"/>
                      <a:pt x="5" y="35"/>
                    </a:cubicBezTo>
                    <a:cubicBezTo>
                      <a:pt x="5" y="34"/>
                      <a:pt x="6" y="33"/>
                      <a:pt x="6" y="31"/>
                    </a:cubicBezTo>
                    <a:cubicBezTo>
                      <a:pt x="6" y="6"/>
                      <a:pt x="6" y="6"/>
                      <a:pt x="6" y="6"/>
                    </a:cubicBezTo>
                    <a:cubicBezTo>
                      <a:pt x="6" y="5"/>
                      <a:pt x="5" y="4"/>
                      <a:pt x="5" y="3"/>
                    </a:cubicBezTo>
                    <a:cubicBezTo>
                      <a:pt x="5" y="2"/>
                      <a:pt x="4" y="2"/>
                      <a:pt x="3" y="2"/>
                    </a:cubicBezTo>
                    <a:cubicBezTo>
                      <a:pt x="3" y="1"/>
                      <a:pt x="1" y="1"/>
                      <a:pt x="0" y="1"/>
                    </a:cubicBezTo>
                    <a:cubicBezTo>
                      <a:pt x="0" y="0"/>
                      <a:pt x="0" y="0"/>
                      <a:pt x="0" y="0"/>
                    </a:cubicBezTo>
                    <a:cubicBezTo>
                      <a:pt x="12" y="0"/>
                      <a:pt x="12" y="0"/>
                      <a:pt x="12" y="0"/>
                    </a:cubicBezTo>
                    <a:cubicBezTo>
                      <a:pt x="26" y="29"/>
                      <a:pt x="26" y="29"/>
                      <a:pt x="26" y="29"/>
                    </a:cubicBezTo>
                    <a:cubicBezTo>
                      <a:pt x="41" y="0"/>
                      <a:pt x="41" y="0"/>
                      <a:pt x="41" y="0"/>
                    </a:cubicBezTo>
                    <a:cubicBezTo>
                      <a:pt x="53" y="0"/>
                      <a:pt x="53" y="0"/>
                      <a:pt x="53" y="0"/>
                    </a:cubicBezTo>
                    <a:cubicBezTo>
                      <a:pt x="53" y="1"/>
                      <a:pt x="53" y="1"/>
                      <a:pt x="53" y="1"/>
                    </a:cubicBezTo>
                    <a:cubicBezTo>
                      <a:pt x="51" y="1"/>
                      <a:pt x="51" y="1"/>
                      <a:pt x="51" y="1"/>
                    </a:cubicBezTo>
                    <a:cubicBezTo>
                      <a:pt x="50" y="1"/>
                      <a:pt x="48" y="2"/>
                      <a:pt x="48" y="2"/>
                    </a:cubicBezTo>
                    <a:cubicBezTo>
                      <a:pt x="47" y="3"/>
                      <a:pt x="47" y="4"/>
                      <a:pt x="47" y="6"/>
                    </a:cubicBezTo>
                    <a:cubicBezTo>
                      <a:pt x="47" y="31"/>
                      <a:pt x="47" y="31"/>
                      <a:pt x="47" y="31"/>
                    </a:cubicBezTo>
                    <a:cubicBezTo>
                      <a:pt x="47" y="33"/>
                      <a:pt x="47" y="35"/>
                      <a:pt x="48" y="35"/>
                    </a:cubicBezTo>
                    <a:cubicBezTo>
                      <a:pt x="49" y="36"/>
                      <a:pt x="50" y="36"/>
                      <a:pt x="51" y="36"/>
                    </a:cubicBezTo>
                    <a:cubicBezTo>
                      <a:pt x="53" y="36"/>
                      <a:pt x="53" y="36"/>
                      <a:pt x="53" y="36"/>
                    </a:cubicBezTo>
                    <a:cubicBezTo>
                      <a:pt x="53" y="37"/>
                      <a:pt x="53" y="37"/>
                      <a:pt x="53" y="37"/>
                    </a:cubicBezTo>
                    <a:cubicBezTo>
                      <a:pt x="35" y="37"/>
                      <a:pt x="35" y="37"/>
                      <a:pt x="35" y="37"/>
                    </a:cubicBezTo>
                    <a:cubicBezTo>
                      <a:pt x="35" y="36"/>
                      <a:pt x="35" y="36"/>
                      <a:pt x="35" y="36"/>
                    </a:cubicBezTo>
                    <a:cubicBezTo>
                      <a:pt x="37" y="36"/>
                      <a:pt x="37" y="36"/>
                      <a:pt x="37" y="36"/>
                    </a:cubicBezTo>
                    <a:cubicBezTo>
                      <a:pt x="38" y="36"/>
                      <a:pt x="40" y="36"/>
                      <a:pt x="40" y="35"/>
                    </a:cubicBezTo>
                    <a:cubicBezTo>
                      <a:pt x="41" y="34"/>
                      <a:pt x="41" y="33"/>
                      <a:pt x="41" y="31"/>
                    </a:cubicBezTo>
                    <a:cubicBezTo>
                      <a:pt x="41" y="6"/>
                      <a:pt x="41" y="6"/>
                      <a:pt x="41" y="6"/>
                    </a:cubicBezTo>
                    <a:cubicBezTo>
                      <a:pt x="25" y="37"/>
                      <a:pt x="25" y="37"/>
                      <a:pt x="25" y="37"/>
                    </a:cubicBezTo>
                    <a:lnTo>
                      <a:pt x="24"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0253" tIns="45126" rIns="90253" bIns="45126"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775">
                  <a:solidFill>
                    <a:srgbClr val="FF0000"/>
                  </a:solidFill>
                </a:endParaRPr>
              </a:p>
            </p:txBody>
          </p:sp>
        </p:grpSp>
      </p:grpSp>
      <p:sp>
        <p:nvSpPr>
          <p:cNvPr id="80" name="灯片编号占位符 79"/>
          <p:cNvSpPr>
            <a:spLocks noGrp="1"/>
          </p:cNvSpPr>
          <p:nvPr>
            <p:ph type="sldNum" sz="quarter" idx="12"/>
          </p:nvPr>
        </p:nvSpPr>
        <p:spPr>
          <a:xfrm>
            <a:off x="11311264" y="6337790"/>
            <a:ext cx="641801" cy="365401"/>
          </a:xfrm>
        </p:spPr>
        <p:txBody>
          <a:bodyPr/>
          <a:lstStyle/>
          <a:p>
            <a:r>
              <a:rPr lang="en-US" altLang="zh-CN" sz="1380" dirty="0">
                <a:latin typeface="Times New Roman" panose="02020603050405020304" pitchFamily="18" charset="0"/>
                <a:cs typeface="Times New Roman" panose="02020603050405020304" pitchFamily="18" charset="0"/>
              </a:rPr>
              <a:t>8</a:t>
            </a:r>
            <a:endParaRPr lang="en-US" altLang="zh-CN" sz="1380" dirty="0">
              <a:latin typeface="Times New Roman" panose="02020603050405020304" pitchFamily="18" charset="0"/>
              <a:cs typeface="Times New Roman" panose="02020603050405020304" pitchFamily="18" charset="0"/>
            </a:endParaRPr>
          </a:p>
        </p:txBody>
      </p:sp>
      <p:sp>
        <p:nvSpPr>
          <p:cNvPr id="3" name="文本框 2"/>
          <p:cNvSpPr txBox="1"/>
          <p:nvPr/>
        </p:nvSpPr>
        <p:spPr>
          <a:xfrm>
            <a:off x="1320165" y="1844040"/>
            <a:ext cx="9536430" cy="63944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当有需要审批的请求时，会出现审批提醒，如下图所示。</a:t>
            </a:r>
            <a:endParaRPr sz="2000">
              <a:latin typeface="仿宋_GB2312" panose="02010609030101010101" charset="-122"/>
              <a:ea typeface="仿宋_GB2312" panose="02010609030101010101" charset="-122"/>
              <a:cs typeface="仿宋_GB2312" panose="02010609030101010101" charset="-122"/>
            </a:endParaRPr>
          </a:p>
        </p:txBody>
      </p:sp>
      <p:sp>
        <p:nvSpPr>
          <p:cNvPr id="16" name="文本框 15"/>
          <p:cNvSpPr txBox="1"/>
          <p:nvPr/>
        </p:nvSpPr>
        <p:spPr>
          <a:xfrm>
            <a:off x="1412875" y="1075160"/>
            <a:ext cx="6096000" cy="460375"/>
          </a:xfrm>
          <a:prstGeom prst="rect">
            <a:avLst/>
          </a:prstGeom>
        </p:spPr>
        <p:txBody>
          <a:bodyPr>
            <a:spAutoFit/>
            <a:extLst>
              <a:ext uri="{4A0BC546-FE56-4ADE-93B0-CB8AF2F6F144}">
                <wpsdc:textFrameExt xmlns:wpsdc="http://www.wps.cn/officeDocument/2022/drawingmlCustomData" type="sub-title"/>
              </a:ext>
            </a:extLst>
          </a:bodyPr>
          <a:p>
            <a:pPr algn="l"/>
            <a:r>
              <a:rPr lang="en-US" altLang="zh-CN" sz="2400" b="1" dirty="0">
                <a:solidFill>
                  <a:srgbClr val="25282B"/>
                </a:solidFill>
                <a:latin typeface="造字工房尚雅（非商用）常规体" pitchFamily="50" charset="-122"/>
                <a:ea typeface="造字工房尚雅（非商用）常规体" pitchFamily="50" charset="-122"/>
              </a:rPr>
              <a:t>5</a:t>
            </a:r>
            <a:r>
              <a:rPr lang="zh-CN" altLang="en-US" sz="2400" b="1" dirty="0">
                <a:solidFill>
                  <a:srgbClr val="25282B"/>
                </a:solidFill>
                <a:latin typeface="造字工房尚雅（非商用）常规体" pitchFamily="50" charset="-122"/>
                <a:ea typeface="造字工房尚雅（非商用）常规体" pitchFamily="50" charset="-122"/>
              </a:rPr>
              <a:t>.</a:t>
            </a:r>
            <a:r>
              <a:rPr lang="zh-CN" altLang="en-US" sz="2400" b="1" dirty="0">
                <a:solidFill>
                  <a:srgbClr val="25282B"/>
                </a:solidFill>
                <a:latin typeface="造字工房尚雅（非商用）常规体" pitchFamily="50" charset="-122"/>
                <a:ea typeface="造字工房尚雅（非商用）常规体" pitchFamily="50" charset="-122"/>
                <a:sym typeface="+mn-ea"/>
              </a:rPr>
              <a:t>审批意见（同意</a:t>
            </a:r>
            <a:r>
              <a:rPr lang="en-US" altLang="zh-CN" sz="2400" b="1" dirty="0">
                <a:solidFill>
                  <a:srgbClr val="25282B"/>
                </a:solidFill>
                <a:latin typeface="造字工房尚雅（非商用）常规体" pitchFamily="50" charset="-122"/>
                <a:ea typeface="造字工房尚雅（非商用）常规体" pitchFamily="50" charset="-122"/>
                <a:sym typeface="+mn-ea"/>
              </a:rPr>
              <a:t>/</a:t>
            </a:r>
            <a:r>
              <a:rPr lang="zh-CN" altLang="en-US" sz="2400" b="1" dirty="0">
                <a:solidFill>
                  <a:srgbClr val="25282B"/>
                </a:solidFill>
                <a:latin typeface="造字工房尚雅（非商用）常规体" pitchFamily="50" charset="-122"/>
                <a:ea typeface="造字工房尚雅（非商用）常规体" pitchFamily="50" charset="-122"/>
                <a:sym typeface="+mn-ea"/>
              </a:rPr>
              <a:t>编辑</a:t>
            </a:r>
            <a:r>
              <a:rPr lang="en-US" altLang="zh-CN" sz="2400" b="1" dirty="0">
                <a:solidFill>
                  <a:srgbClr val="25282B"/>
                </a:solidFill>
                <a:latin typeface="造字工房尚雅（非商用）常规体" pitchFamily="50" charset="-122"/>
                <a:ea typeface="造字工房尚雅（非商用）常规体" pitchFamily="50" charset="-122"/>
                <a:sym typeface="+mn-ea"/>
              </a:rPr>
              <a:t>/</a:t>
            </a:r>
            <a:r>
              <a:rPr lang="zh-CN" altLang="en-US" sz="2400" b="1" dirty="0">
                <a:solidFill>
                  <a:srgbClr val="25282B"/>
                </a:solidFill>
                <a:latin typeface="造字工房尚雅（非商用）常规体" pitchFamily="50" charset="-122"/>
                <a:ea typeface="造字工房尚雅（非商用）常规体" pitchFamily="50" charset="-122"/>
                <a:sym typeface="+mn-ea"/>
              </a:rPr>
              <a:t>驳回）</a:t>
            </a:r>
            <a:endParaRPr lang="zh-CN" altLang="en-US" sz="2400" b="1" dirty="0">
              <a:solidFill>
                <a:srgbClr val="25282B"/>
              </a:solidFill>
              <a:latin typeface="造字工房尚雅（非商用）常规体" pitchFamily="50" charset="-122"/>
              <a:ea typeface="造字工房尚雅（非商用）常规体" pitchFamily="50" charset="-122"/>
              <a:sym typeface="+mn-ea"/>
            </a:endParaRPr>
          </a:p>
        </p:txBody>
      </p:sp>
      <p:pic>
        <p:nvPicPr>
          <p:cNvPr id="2" name="图片 1"/>
          <p:cNvPicPr>
            <a:picLocks noChangeAspect="1"/>
          </p:cNvPicPr>
          <p:nvPr>
            <p:custDataLst>
              <p:tags r:id="rId1"/>
            </p:custDataLst>
          </p:nvPr>
        </p:nvPicPr>
        <p:blipFill>
          <a:blip r:embed="rId2"/>
          <a:stretch>
            <a:fillRect/>
          </a:stretch>
        </p:blipFill>
        <p:spPr>
          <a:xfrm>
            <a:off x="1304608" y="2385695"/>
            <a:ext cx="9551035" cy="347980"/>
          </a:xfrm>
          <a:prstGeom prst="rect">
            <a:avLst/>
          </a:prstGeom>
        </p:spPr>
      </p:pic>
      <p:sp>
        <p:nvSpPr>
          <p:cNvPr id="5" name="文本框 4"/>
          <p:cNvSpPr txBox="1"/>
          <p:nvPr>
            <p:custDataLst>
              <p:tags r:id="rId3"/>
            </p:custDataLst>
          </p:nvPr>
        </p:nvSpPr>
        <p:spPr>
          <a:xfrm>
            <a:off x="1291590" y="2941955"/>
            <a:ext cx="9557385" cy="487045"/>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点击</a:t>
            </a:r>
            <a:r>
              <a:rPr lang="zh-CN" sz="2000">
                <a:latin typeface="仿宋_GB2312" panose="02010609030101010101" charset="-122"/>
                <a:ea typeface="仿宋_GB2312" panose="02010609030101010101" charset="-122"/>
                <a:cs typeface="仿宋_GB2312" panose="02010609030101010101" charset="-122"/>
              </a:rPr>
              <a:t>铃铛</a:t>
            </a:r>
            <a:r>
              <a:rPr sz="2000">
                <a:latin typeface="仿宋_GB2312" panose="02010609030101010101" charset="-122"/>
                <a:ea typeface="仿宋_GB2312" panose="02010609030101010101" charset="-122"/>
                <a:cs typeface="仿宋_GB2312" panose="02010609030101010101" charset="-122"/>
              </a:rPr>
              <a:t>后进入审批待办界面即可看到相关内容。</a:t>
            </a:r>
            <a:endParaRPr sz="2000">
              <a:latin typeface="仿宋_GB2312" panose="02010609030101010101" charset="-122"/>
              <a:ea typeface="仿宋_GB2312" panose="02010609030101010101" charset="-122"/>
              <a:cs typeface="仿宋_GB2312" panose="02010609030101010101" charset="-122"/>
            </a:endParaRPr>
          </a:p>
        </p:txBody>
      </p:sp>
      <p:sp>
        <p:nvSpPr>
          <p:cNvPr id="81" name="文本框 80"/>
          <p:cNvSpPr txBox="1"/>
          <p:nvPr>
            <p:custDataLst>
              <p:tags r:id="rId4"/>
            </p:custDataLst>
          </p:nvPr>
        </p:nvSpPr>
        <p:spPr>
          <a:xfrm>
            <a:off x="1320165" y="4745355"/>
            <a:ext cx="9536430" cy="965200"/>
          </a:xfrm>
          <a:prstGeom prst="rect">
            <a:avLst/>
          </a:prstGeom>
        </p:spPr>
        <p:txBody>
          <a:bodyPr wrap="square">
            <a:noAutofit/>
            <a:extLst>
              <a:ext uri="{4A0BC546-FE56-4ADE-93B0-CB8AF2F6F144}">
                <wpsdc:textFrameExt xmlns:wpsdc="http://www.wps.cn/officeDocument/2022/drawingmlCustomData" type="text"/>
              </a:ext>
            </a:extLst>
          </a:bodyPr>
          <a:p>
            <a:pPr indent="457200" algn="just" fontAlgn="auto">
              <a:lnSpc>
                <a:spcPts val="3000"/>
              </a:lnSpc>
              <a:spcBef>
                <a:spcPts val="600"/>
              </a:spcBef>
              <a:spcAft>
                <a:spcPts val="600"/>
              </a:spcAft>
            </a:pPr>
            <a:r>
              <a:rPr sz="2000">
                <a:latin typeface="仿宋_GB2312" panose="02010609030101010101" charset="-122"/>
                <a:ea typeface="仿宋_GB2312" panose="02010609030101010101" charset="-122"/>
                <a:cs typeface="仿宋_GB2312" panose="02010609030101010101" charset="-122"/>
              </a:rPr>
              <a:t>在查看审批的详情界面可以进行审批的</a:t>
            </a:r>
            <a:r>
              <a:rPr lang="zh-CN" sz="2000">
                <a:latin typeface="仿宋_GB2312" panose="02010609030101010101" charset="-122"/>
                <a:ea typeface="仿宋_GB2312" panose="02010609030101010101" charset="-122"/>
                <a:cs typeface="仿宋_GB2312" panose="02010609030101010101" charset="-122"/>
              </a:rPr>
              <a:t>打印</a:t>
            </a:r>
            <a:r>
              <a:rPr lang="en-US" altLang="zh-CN" sz="2000">
                <a:latin typeface="仿宋_GB2312" panose="02010609030101010101" charset="-122"/>
                <a:ea typeface="仿宋_GB2312" panose="02010609030101010101" charset="-122"/>
                <a:cs typeface="仿宋_GB2312" panose="02010609030101010101" charset="-122"/>
              </a:rPr>
              <a:t>/</a:t>
            </a:r>
            <a:r>
              <a:rPr sz="2000">
                <a:latin typeface="仿宋_GB2312" panose="02010609030101010101" charset="-122"/>
                <a:ea typeface="仿宋_GB2312" panose="02010609030101010101" charset="-122"/>
                <a:cs typeface="仿宋_GB2312" panose="02010609030101010101" charset="-122"/>
              </a:rPr>
              <a:t>同意</a:t>
            </a:r>
            <a:r>
              <a:rPr lang="en-US" sz="2000">
                <a:latin typeface="仿宋_GB2312" panose="02010609030101010101" charset="-122"/>
                <a:ea typeface="仿宋_GB2312" panose="02010609030101010101" charset="-122"/>
                <a:cs typeface="仿宋_GB2312" panose="02010609030101010101" charset="-122"/>
              </a:rPr>
              <a:t>/</a:t>
            </a:r>
            <a:r>
              <a:rPr lang="zh-CN" sz="2000">
                <a:latin typeface="仿宋_GB2312" panose="02010609030101010101" charset="-122"/>
                <a:ea typeface="仿宋_GB2312" panose="02010609030101010101" charset="-122"/>
                <a:cs typeface="仿宋_GB2312" panose="02010609030101010101" charset="-122"/>
              </a:rPr>
              <a:t>编辑</a:t>
            </a:r>
            <a:r>
              <a:rPr lang="en-US" altLang="zh-CN" sz="2000">
                <a:latin typeface="仿宋_GB2312" panose="02010609030101010101" charset="-122"/>
                <a:ea typeface="仿宋_GB2312" panose="02010609030101010101" charset="-122"/>
                <a:cs typeface="仿宋_GB2312" panose="02010609030101010101" charset="-122"/>
              </a:rPr>
              <a:t>/</a:t>
            </a:r>
            <a:r>
              <a:rPr sz="2000">
                <a:latin typeface="仿宋_GB2312" panose="02010609030101010101" charset="-122"/>
                <a:ea typeface="仿宋_GB2312" panose="02010609030101010101" charset="-122"/>
                <a:cs typeface="仿宋_GB2312" panose="02010609030101010101" charset="-122"/>
              </a:rPr>
              <a:t>驳回。点击同意之后进入下一级审批流程，对应下一级的审批人员进行</a:t>
            </a:r>
            <a:r>
              <a:rPr lang="zh-CN" sz="2000">
                <a:latin typeface="仿宋_GB2312" panose="02010609030101010101" charset="-122"/>
                <a:ea typeface="仿宋_GB2312" panose="02010609030101010101" charset="-122"/>
                <a:cs typeface="仿宋_GB2312" panose="02010609030101010101" charset="-122"/>
              </a:rPr>
              <a:t>打印</a:t>
            </a:r>
            <a:r>
              <a:rPr lang="en-US" altLang="zh-CN" sz="2000">
                <a:latin typeface="仿宋_GB2312" panose="02010609030101010101" charset="-122"/>
                <a:ea typeface="仿宋_GB2312" panose="02010609030101010101" charset="-122"/>
                <a:cs typeface="仿宋_GB2312" panose="02010609030101010101" charset="-122"/>
              </a:rPr>
              <a:t>/</a:t>
            </a:r>
            <a:r>
              <a:rPr sz="2000">
                <a:latin typeface="仿宋_GB2312" panose="02010609030101010101" charset="-122"/>
                <a:ea typeface="仿宋_GB2312" panose="02010609030101010101" charset="-122"/>
                <a:cs typeface="仿宋_GB2312" panose="02010609030101010101" charset="-122"/>
              </a:rPr>
              <a:t>同意</a:t>
            </a:r>
            <a:r>
              <a:rPr lang="en-US" sz="2000">
                <a:latin typeface="仿宋_GB2312" panose="02010609030101010101" charset="-122"/>
                <a:ea typeface="仿宋_GB2312" panose="02010609030101010101" charset="-122"/>
                <a:cs typeface="仿宋_GB2312" panose="02010609030101010101" charset="-122"/>
              </a:rPr>
              <a:t>/</a:t>
            </a:r>
            <a:r>
              <a:rPr lang="zh-CN" altLang="en-US" sz="2000">
                <a:latin typeface="仿宋_GB2312" panose="02010609030101010101" charset="-122"/>
                <a:ea typeface="仿宋_GB2312" panose="02010609030101010101" charset="-122"/>
                <a:cs typeface="仿宋_GB2312" panose="02010609030101010101" charset="-122"/>
              </a:rPr>
              <a:t>编辑</a:t>
            </a:r>
            <a:r>
              <a:rPr lang="en-US" altLang="zh-CN" sz="2000">
                <a:latin typeface="仿宋_GB2312" panose="02010609030101010101" charset="-122"/>
                <a:ea typeface="仿宋_GB2312" panose="02010609030101010101" charset="-122"/>
                <a:cs typeface="仿宋_GB2312" panose="02010609030101010101" charset="-122"/>
              </a:rPr>
              <a:t>/</a:t>
            </a:r>
            <a:r>
              <a:rPr sz="2000">
                <a:latin typeface="仿宋_GB2312" panose="02010609030101010101" charset="-122"/>
                <a:ea typeface="仿宋_GB2312" panose="02010609030101010101" charset="-122"/>
                <a:cs typeface="仿宋_GB2312" panose="02010609030101010101" charset="-122"/>
              </a:rPr>
              <a:t>驳回操作。</a:t>
            </a:r>
            <a:endParaRPr sz="2000">
              <a:latin typeface="仿宋_GB2312" panose="02010609030101010101" charset="-122"/>
              <a:ea typeface="仿宋_GB2312" panose="02010609030101010101" charset="-122"/>
              <a:cs typeface="仿宋_GB2312" panose="02010609030101010101" charset="-122"/>
            </a:endParaRPr>
          </a:p>
        </p:txBody>
      </p:sp>
      <p:pic>
        <p:nvPicPr>
          <p:cNvPr id="4" name="图片 62" descr="1648435137(1)"/>
          <p:cNvPicPr>
            <a:picLocks noChangeAspect="1"/>
          </p:cNvPicPr>
          <p:nvPr>
            <p:custDataLst>
              <p:tags r:id="rId5"/>
            </p:custDataLst>
          </p:nvPr>
        </p:nvPicPr>
        <p:blipFill>
          <a:blip r:embed="rId6"/>
          <a:stretch>
            <a:fillRect/>
          </a:stretch>
        </p:blipFill>
        <p:spPr>
          <a:xfrm>
            <a:off x="1320165" y="3429000"/>
            <a:ext cx="9528175" cy="1316355"/>
          </a:xfrm>
          <a:prstGeom prst="rect">
            <a:avLst/>
          </a:prstGeom>
        </p:spPr>
      </p:pic>
    </p:spTree>
  </p:cSld>
  <p:clrMapOvr>
    <a:masterClrMapping/>
  </p:clrMapOvr>
</p:sld>
</file>

<file path=ppt/tags/tag1.xml><?xml version="1.0" encoding="utf-8"?>
<p:tagLst xmlns:p="http://schemas.openxmlformats.org/presentationml/2006/main">
  <p:tag name="KSO_WM_BEAUTIFY_FLAG" val=""/>
</p:tagLst>
</file>

<file path=ppt/tags/tag10.xml><?xml version="1.0" encoding="utf-8"?>
<p:tagLst xmlns:p="http://schemas.openxmlformats.org/presentationml/2006/main">
  <p:tag name="KSO_WM_BEAUTIFY_FLAG" val=""/>
</p:tagLst>
</file>

<file path=ppt/tags/tag11.xml><?xml version="1.0" encoding="utf-8"?>
<p:tagLst xmlns:p="http://schemas.openxmlformats.org/presentationml/2006/main">
  <p:tag name="KSO_WM_BEAUTIFY_FLAG" val=""/>
</p:tagLst>
</file>

<file path=ppt/tags/tag12.xml><?xml version="1.0" encoding="utf-8"?>
<p:tagLst xmlns:p="http://schemas.openxmlformats.org/presentationml/2006/main">
  <p:tag name="KSO_WM_BEAUTIFY_FLAG" val=""/>
</p:tagLst>
</file>

<file path=ppt/tags/tag13.xml><?xml version="1.0" encoding="utf-8"?>
<p:tagLst xmlns:p="http://schemas.openxmlformats.org/presentationml/2006/main">
  <p:tag name="KSO_WM_BEAUTIFY_FLAG" val=""/>
</p:tagLst>
</file>

<file path=ppt/tags/tag14.xml><?xml version="1.0" encoding="utf-8"?>
<p:tagLst xmlns:p="http://schemas.openxmlformats.org/presentationml/2006/main">
  <p:tag name="KSO_WM_BEAUTIFY_FLAG" val=""/>
</p:tagLst>
</file>

<file path=ppt/tags/tag15.xml><?xml version="1.0" encoding="utf-8"?>
<p:tagLst xmlns:p="http://schemas.openxmlformats.org/presentationml/2006/main">
  <p:tag name="KSO_WM_BEAUTIFY_FLAG" val=""/>
</p:tagLst>
</file>

<file path=ppt/tags/tag16.xml><?xml version="1.0" encoding="utf-8"?>
<p:tagLst xmlns:p="http://schemas.openxmlformats.org/presentationml/2006/main">
  <p:tag name="KSO_WM_BEAUTIFY_FLAG" val=""/>
</p:tagLst>
</file>

<file path=ppt/tags/tag17.xml><?xml version="1.0" encoding="utf-8"?>
<p:tagLst xmlns:p="http://schemas.openxmlformats.org/presentationml/2006/main">
  <p:tag name="KSO_WM_BEAUTIFY_FLAG" val=""/>
</p:tagLst>
</file>

<file path=ppt/tags/tag18.xml><?xml version="1.0" encoding="utf-8"?>
<p:tagLst xmlns:p="http://schemas.openxmlformats.org/presentationml/2006/main">
  <p:tag name="KSO_WM_BEAUTIFY_FLAG" val=""/>
</p:tagLst>
</file>

<file path=ppt/tags/tag19.xml><?xml version="1.0" encoding="utf-8"?>
<p:tagLst xmlns:p="http://schemas.openxmlformats.org/presentationml/2006/main">
  <p:tag name="KSO_WM_BEAUTIFY_FLAG" val=""/>
</p:tagLst>
</file>

<file path=ppt/tags/tag2.xml><?xml version="1.0" encoding="utf-8"?>
<p:tagLst xmlns:p="http://schemas.openxmlformats.org/presentationml/2006/main">
  <p:tag name="KSO_WM_BEAUTIFY_FLAG" val=""/>
</p:tagLst>
</file>

<file path=ppt/tags/tag20.xml><?xml version="1.0" encoding="utf-8"?>
<p:tagLst xmlns:p="http://schemas.openxmlformats.org/presentationml/2006/main">
  <p:tag name="KSO_WM_BEAUTIFY_FLAG" val=""/>
</p:tagLst>
</file>

<file path=ppt/tags/tag21.xml><?xml version="1.0" encoding="utf-8"?>
<p:tagLst xmlns:p="http://schemas.openxmlformats.org/presentationml/2006/main">
  <p:tag name="KSO_WM_BEAUTIFY_FLAG" val=""/>
</p:tagLst>
</file>

<file path=ppt/tags/tag22.xml><?xml version="1.0" encoding="utf-8"?>
<p:tagLst xmlns:p="http://schemas.openxmlformats.org/presentationml/2006/main">
  <p:tag name="KSO_WM_BEAUTIFY_FLAG" val=""/>
</p:tagLst>
</file>

<file path=ppt/tags/tag23.xml><?xml version="1.0" encoding="utf-8"?>
<p:tagLst xmlns:p="http://schemas.openxmlformats.org/presentationml/2006/main">
  <p:tag name="KSO_WM_BEAUTIFY_FLAG" val=""/>
</p:tagLst>
</file>

<file path=ppt/tags/tag24.xml><?xml version="1.0" encoding="utf-8"?>
<p:tagLst xmlns:p="http://schemas.openxmlformats.org/presentationml/2006/main">
  <p:tag name="KSO_WM_BEAUTIFY_FLAG" val=""/>
</p:tagLst>
</file>

<file path=ppt/tags/tag25.xml><?xml version="1.0" encoding="utf-8"?>
<p:tagLst xmlns:p="http://schemas.openxmlformats.org/presentationml/2006/main">
  <p:tag name="KSO_WM_BEAUTIFY_FLAG" val=""/>
</p:tagLst>
</file>

<file path=ppt/tags/tag26.xml><?xml version="1.0" encoding="utf-8"?>
<p:tagLst xmlns:p="http://schemas.openxmlformats.org/presentationml/2006/main">
  <p:tag name="KSO_WM_BEAUTIFY_FLAG" val=""/>
</p:tagLst>
</file>

<file path=ppt/tags/tag27.xml><?xml version="1.0" encoding="utf-8"?>
<p:tagLst xmlns:p="http://schemas.openxmlformats.org/presentationml/2006/main">
  <p:tag name="KSO_WM_BEAUTIFY_FLAG" val=""/>
</p:tagLst>
</file>

<file path=ppt/tags/tag28.xml><?xml version="1.0" encoding="utf-8"?>
<p:tagLst xmlns:p="http://schemas.openxmlformats.org/presentationml/2006/main">
  <p:tag name="KSO_WM_BEAUTIFY_FLAG" val=""/>
</p:tagLst>
</file>

<file path=ppt/tags/tag29.xml><?xml version="1.0" encoding="utf-8"?>
<p:tagLst xmlns:p="http://schemas.openxmlformats.org/presentationml/2006/main">
  <p:tag name="KSO_WM_BEAUTIFY_FLAG" val=""/>
</p:tagLst>
</file>

<file path=ppt/tags/tag3.xml><?xml version="1.0" encoding="utf-8"?>
<p:tagLst xmlns:p="http://schemas.openxmlformats.org/presentationml/2006/main">
  <p:tag name="KSO_WM_BEAUTIFY_FLAG" val=""/>
</p:tagLst>
</file>

<file path=ppt/tags/tag30.xml><?xml version="1.0" encoding="utf-8"?>
<p:tagLst xmlns:p="http://schemas.openxmlformats.org/presentationml/2006/main">
  <p:tag name="KSO_WM_BEAUTIFY_FLAG" val=""/>
</p:tagLst>
</file>

<file path=ppt/tags/tag31.xml><?xml version="1.0" encoding="utf-8"?>
<p:tagLst xmlns:p="http://schemas.openxmlformats.org/presentationml/2006/main">
  <p:tag name="KSO_WM_BEAUTIFY_FLAG" val=""/>
</p:tagLst>
</file>

<file path=ppt/tags/tag32.xml><?xml version="1.0" encoding="utf-8"?>
<p:tagLst xmlns:p="http://schemas.openxmlformats.org/presentationml/2006/main">
  <p:tag name="KSO_WM_BEAUTIFY_FLAG" val=""/>
</p:tagLst>
</file>

<file path=ppt/tags/tag33.xml><?xml version="1.0" encoding="utf-8"?>
<p:tagLst xmlns:p="http://schemas.openxmlformats.org/presentationml/2006/main">
  <p:tag name="KSO_WM_BEAUTIFY_FLAG" val=""/>
</p:tagLst>
</file>

<file path=ppt/tags/tag34.xml><?xml version="1.0" encoding="utf-8"?>
<p:tagLst xmlns:p="http://schemas.openxmlformats.org/presentationml/2006/main">
  <p:tag name="KSO_WM_BEAUTIFY_FLAG" val=""/>
</p:tagLst>
</file>

<file path=ppt/tags/tag35.xml><?xml version="1.0" encoding="utf-8"?>
<p:tagLst xmlns:p="http://schemas.openxmlformats.org/presentationml/2006/main">
  <p:tag name="KSO_WM_BEAUTIFY_FLAG" val=""/>
</p:tagLst>
</file>

<file path=ppt/tags/tag36.xml><?xml version="1.0" encoding="utf-8"?>
<p:tagLst xmlns:p="http://schemas.openxmlformats.org/presentationml/2006/main">
  <p:tag name="KSO_WM_BEAUTIFY_FLAG" val=""/>
</p:tagLst>
</file>

<file path=ppt/tags/tag37.xml><?xml version="1.0" encoding="utf-8"?>
<p:tagLst xmlns:p="http://schemas.openxmlformats.org/presentationml/2006/main">
  <p:tag name="KSO_WM_BEAUTIFY_FLAG" val=""/>
</p:tagLst>
</file>

<file path=ppt/tags/tag38.xml><?xml version="1.0" encoding="utf-8"?>
<p:tagLst xmlns:p="http://schemas.openxmlformats.org/presentationml/2006/main">
  <p:tag name="KSO_WM_BEAUTIFY_FLAG" val=""/>
</p:tagLst>
</file>

<file path=ppt/tags/tag39.xml><?xml version="1.0" encoding="utf-8"?>
<p:tagLst xmlns:p="http://schemas.openxmlformats.org/presentationml/2006/main">
  <p:tag name="KSO_WM_BEAUTIFY_FLAG" val=""/>
</p:tagLst>
</file>

<file path=ppt/tags/tag4.xml><?xml version="1.0" encoding="utf-8"?>
<p:tagLst xmlns:p="http://schemas.openxmlformats.org/presentationml/2006/main">
  <p:tag name="KSO_WM_BEAUTIFY_FLAG" val=""/>
</p:tagLst>
</file>

<file path=ppt/tags/tag40.xml><?xml version="1.0" encoding="utf-8"?>
<p:tagLst xmlns:p="http://schemas.openxmlformats.org/presentationml/2006/main">
  <p:tag name="KSO_WM_BEAUTIFY_FLAG" val=""/>
</p:tagLst>
</file>

<file path=ppt/tags/tag41.xml><?xml version="1.0" encoding="utf-8"?>
<p:tagLst xmlns:p="http://schemas.openxmlformats.org/presentationml/2006/main">
  <p:tag name="KSO_WM_BEAUTIFY_FLAG" val=""/>
</p:tagLst>
</file>

<file path=ppt/tags/tag42.xml><?xml version="1.0" encoding="utf-8"?>
<p:tagLst xmlns:p="http://schemas.openxmlformats.org/presentationml/2006/main">
  <p:tag name="KSO_WM_BEAUTIFY_FLAG" val=""/>
</p:tagLst>
</file>

<file path=ppt/tags/tag43.xml><?xml version="1.0" encoding="utf-8"?>
<p:tagLst xmlns:p="http://schemas.openxmlformats.org/presentationml/2006/main">
  <p:tag name="KSO_WM_BEAUTIFY_FLAG" val=""/>
</p:tagLst>
</file>

<file path=ppt/tags/tag44.xml><?xml version="1.0" encoding="utf-8"?>
<p:tagLst xmlns:p="http://schemas.openxmlformats.org/presentationml/2006/main">
  <p:tag name="KSO_WM_BEAUTIFY_FLAG" val=""/>
</p:tagLst>
</file>

<file path=ppt/tags/tag45.xml><?xml version="1.0" encoding="utf-8"?>
<p:tagLst xmlns:p="http://schemas.openxmlformats.org/presentationml/2006/main">
  <p:tag name="KSO_WM_BEAUTIFY_FLAG" val=""/>
</p:tagLst>
</file>

<file path=ppt/tags/tag46.xml><?xml version="1.0" encoding="utf-8"?>
<p:tagLst xmlns:p="http://schemas.openxmlformats.org/presentationml/2006/main">
  <p:tag name="KSO_WM_BEAUTIFY_FLAG" val=""/>
</p:tagLst>
</file>

<file path=ppt/tags/tag47.xml><?xml version="1.0" encoding="utf-8"?>
<p:tagLst xmlns:p="http://schemas.openxmlformats.org/presentationml/2006/main">
  <p:tag name="KSO_WM_BEAUTIFY_FLAG" val=""/>
</p:tagLst>
</file>

<file path=ppt/tags/tag48.xml><?xml version="1.0" encoding="utf-8"?>
<p:tagLst xmlns:p="http://schemas.openxmlformats.org/presentationml/2006/main">
  <p:tag name="KSO_WM_BEAUTIFY_FLAG" val=""/>
</p:tagLst>
</file>

<file path=ppt/tags/tag49.xml><?xml version="1.0" encoding="utf-8"?>
<p:tagLst xmlns:p="http://schemas.openxmlformats.org/presentationml/2006/main">
  <p:tag name="KSO_WM_BEAUTIFY_FLAG" val=""/>
</p:tagLst>
</file>

<file path=ppt/tags/tag5.xml><?xml version="1.0" encoding="utf-8"?>
<p:tagLst xmlns:p="http://schemas.openxmlformats.org/presentationml/2006/main">
  <p:tag name="KSO_WM_BEAUTIFY_FLAG" val=""/>
</p:tagLst>
</file>

<file path=ppt/tags/tag50.xml><?xml version="1.0" encoding="utf-8"?>
<p:tagLst xmlns:p="http://schemas.openxmlformats.org/presentationml/2006/main">
  <p:tag name="COMMONDATA" val="eyJoZGlkIjoiYTZjNjliZDk2ZTcxMzI2MTNlZWFjOTI4NjFjM2JiNmEifQ=="/>
  <p:tag name="KSO_WPP_MARK_KEY" val="918c3dde-b794-4dc2-8f40-2a69bc295997"/>
</p:tagLst>
</file>

<file path=ppt/tags/tag6.xml><?xml version="1.0" encoding="utf-8"?>
<p:tagLst xmlns:p="http://schemas.openxmlformats.org/presentationml/2006/main">
  <p:tag name="KSO_WM_BEAUTIFY_FLAG" val=""/>
</p:tagLst>
</file>

<file path=ppt/tags/tag7.xml><?xml version="1.0" encoding="utf-8"?>
<p:tagLst xmlns:p="http://schemas.openxmlformats.org/presentationml/2006/main">
  <p:tag name="KSO_WM_BEAUTIFY_FLAG" val=""/>
</p:tagLst>
</file>

<file path=ppt/tags/tag8.xml><?xml version="1.0" encoding="utf-8"?>
<p:tagLst xmlns:p="http://schemas.openxmlformats.org/presentationml/2006/main">
  <p:tag name="KSO_WM_BEAUTIFY_FLAG" val=""/>
</p:tagLst>
</file>

<file path=ppt/tags/tag9.xml><?xml version="1.0" encoding="utf-8"?>
<p:tagLst xmlns:p="http://schemas.openxmlformats.org/presentationml/2006/main">
  <p:tag name="KSO_WM_BEAUTIFY_FLAG" val=""/>
</p:tagLst>
</file>

<file path=ppt/theme/theme1.xml><?xml version="1.0" encoding="utf-8"?>
<a:theme xmlns:a="http://schemas.openxmlformats.org/drawingml/2006/main" name="Office 主题​​">
  <a:themeElements>
    <a:clrScheme name="UPC专属模板配色方案">
      <a:dk1>
        <a:srgbClr val="000000"/>
      </a:dk1>
      <a:lt1>
        <a:srgbClr val="FFFFFF"/>
      </a:lt1>
      <a:dk2>
        <a:srgbClr val="768395"/>
      </a:dk2>
      <a:lt2>
        <a:srgbClr val="F0F0F0"/>
      </a:lt2>
      <a:accent1>
        <a:srgbClr val="003778"/>
      </a:accent1>
      <a:accent2>
        <a:srgbClr val="D00746"/>
      </a:accent2>
      <a:accent3>
        <a:srgbClr val="FEA200"/>
      </a:accent3>
      <a:accent4>
        <a:srgbClr val="14BAB0"/>
      </a:accent4>
      <a:accent5>
        <a:srgbClr val="CFDC2A"/>
      </a:accent5>
      <a:accent6>
        <a:srgbClr val="73B1C8"/>
      </a:accent6>
      <a:hlink>
        <a:srgbClr val="4472C4"/>
      </a:hlink>
      <a:folHlink>
        <a:srgbClr val="BFBFBF"/>
      </a:folHlink>
    </a:clrScheme>
    <a:fontScheme name="UPC专属模板字体方案">
      <a:majorFont>
        <a:latin typeface="Segoe UI"/>
        <a:ea typeface="微软雅黑"/>
        <a:cs typeface=""/>
      </a:majorFont>
      <a:minorFont>
        <a:latin typeface="Segoe UI Light"/>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numCol="1" rtlCol="0">
        <a:spAutoFit/>
      </a:bodyPr>
      <a:lstStyle>
        <a:defPPr algn="l">
          <a:lnSpc>
            <a:spcPct val="130000"/>
          </a:lnSpc>
          <a:defRPr dirty="0"/>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3000</Words>
  <Application>WPS 演示</Application>
  <PresentationFormat>宽屏</PresentationFormat>
  <Paragraphs>257</Paragraphs>
  <Slides>27</Slides>
  <Notes>0</Notes>
  <HiddenSlides>0</HiddenSlides>
  <MMClips>0</MMClips>
  <ScaleCrop>false</ScaleCrop>
  <HeadingPairs>
    <vt:vector size="6" baseType="variant">
      <vt:variant>
        <vt:lpstr>已用的字体</vt:lpstr>
      </vt:variant>
      <vt:variant>
        <vt:i4>19</vt:i4>
      </vt:variant>
      <vt:variant>
        <vt:lpstr>主题</vt:lpstr>
      </vt:variant>
      <vt:variant>
        <vt:i4>2</vt:i4>
      </vt:variant>
      <vt:variant>
        <vt:lpstr>幻灯片标题</vt:lpstr>
      </vt:variant>
      <vt:variant>
        <vt:i4>27</vt:i4>
      </vt:variant>
    </vt:vector>
  </HeadingPairs>
  <TitlesOfParts>
    <vt:vector size="48" baseType="lpstr">
      <vt:lpstr>Arial</vt:lpstr>
      <vt:lpstr>宋体</vt:lpstr>
      <vt:lpstr>Wingdings</vt:lpstr>
      <vt:lpstr>Microsoft YaHei UI</vt:lpstr>
      <vt:lpstr>Impact</vt:lpstr>
      <vt:lpstr>Roboto Light</vt:lpstr>
      <vt:lpstr>微软雅黑 Light</vt:lpstr>
      <vt:lpstr>方正粗谭黑简体</vt:lpstr>
      <vt:lpstr>微软雅黑</vt:lpstr>
      <vt:lpstr>造字工房尚雅（非商用）常规体</vt:lpstr>
      <vt:lpstr>Times New Roman</vt:lpstr>
      <vt:lpstr>仿宋_GB2312</vt:lpstr>
      <vt:lpstr>黑体</vt:lpstr>
      <vt:lpstr>Segoe UI Light</vt:lpstr>
      <vt:lpstr>Arial Unicode MS</vt:lpstr>
      <vt:lpstr>Segoe UI</vt:lpstr>
      <vt:lpstr>Calibri</vt:lpstr>
      <vt:lpstr>Calibri Light</vt:lpstr>
      <vt:lpstr>Segoe Print</vt:lpstr>
      <vt:lpstr>Office 主题​​</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dell</dc:creator>
  <cp:lastModifiedBy>test</cp:lastModifiedBy>
  <cp:revision>18</cp:revision>
  <dcterms:created xsi:type="dcterms:W3CDTF">2023-07-07T03:18:00Z</dcterms:created>
  <dcterms:modified xsi:type="dcterms:W3CDTF">2023-07-08T06:37:35Z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0803470EC9414D3F8B59815A1E9C06C7_12</vt:lpwstr>
  </property>
  <property fmtid="{D5CDD505-2E9C-101B-9397-08002B2CF9AE}" pid="3" name="KSOProductBuildVer">
    <vt:lpwstr>2052-11.1.0.14309</vt:lpwstr>
  </property>
</Properties>
</file>